
<file path=[Content_Types].xml><?xml version="1.0" encoding="utf-8"?>
<Types xmlns="http://schemas.openxmlformats.org/package/2006/content-types">
  <Override PartName="/_rels/.rels" ContentType="application/vnd.openxmlformats-package.relationships+xml"/>
  <Override PartName="/docProps/app.xml" ContentType="application/vnd.openxmlformats-officedocument.extended-properties+xml"/>
  <Override PartName="/docProps/core.xml" ContentType="application/vnd.openxmlformats-package.core-properties+xml"/>
  <Override PartName="/ppt/_rels/presentation.xml.rels" ContentType="application/vnd.openxmlformats-package.relationships+xml"/>
  <Override PartName="/ppt/notesSlides/_rels/notesSlide13.xml.rels" ContentType="application/vnd.openxmlformats-package.relationships+xml"/>
  <Override PartName="/ppt/notesSlides/_rels/notesSlide12.xml.rels" ContentType="application/vnd.openxmlformats-package.relationships+xml"/>
  <Override PartName="/ppt/notesSlides/_rels/notesSlide11.xml.rels" ContentType="application/vnd.openxmlformats-package.relationships+xml"/>
  <Override PartName="/ppt/notesSlides/_rels/notesSlide10.xml.rels" ContentType="application/vnd.openxmlformats-package.relationships+xml"/>
  <Override PartName="/ppt/notesSlides/_rels/notesSlide8.xml.rels" ContentType="application/vnd.openxmlformats-package.relationships+xml"/>
  <Override PartName="/ppt/notesSlides/_rels/notesSlide7.xml.rels" ContentType="application/vnd.openxmlformats-package.relationships+xml"/>
  <Override PartName="/ppt/notesSlides/_rels/notesSlide15.xml.rels" ContentType="application/vnd.openxmlformats-package.relationships+xml"/>
  <Override PartName="/ppt/notesSlides/_rels/notesSlide2.xml.rels" ContentType="application/vnd.openxmlformats-package.relationships+xml"/>
  <Override PartName="/ppt/notesSlides/_rels/notesSlide16.xml.rels" ContentType="application/vnd.openxmlformats-package.relationships+xml"/>
  <Override PartName="/ppt/notesSlides/_rels/notesSlide3.xml.rels" ContentType="application/vnd.openxmlformats-package.relationships+xml"/>
  <Override PartName="/ppt/notesSlides/_rels/notesSlide14.xml.rels" ContentType="application/vnd.openxmlformats-package.relationships+xml"/>
  <Override PartName="/ppt/notesSlides/_rels/notesSlide9.xml.rels" ContentType="application/vnd.openxmlformats-package.relationships+xml"/>
  <Override PartName="/ppt/notesSlides/_rels/notesSlide1.xml.rels" ContentType="application/vnd.openxmlformats-package.relationships+xml"/>
  <Override PartName="/ppt/notesSlides/_rels/notesSlide4.xml.rels" ContentType="application/vnd.openxmlformats-package.relationships+xml"/>
  <Override PartName="/ppt/notesSlides/_rels/notesSlide5.xml.rels" ContentType="application/vnd.openxmlformats-package.relationships+xml"/>
  <Override PartName="/ppt/notesSlides/_rels/notesSlide6.xml.rels" ContentType="application/vnd.openxmlformats-package.relationships+xml"/>
  <Override PartName="/ppt/notesSlides/notesSlide6.xml" ContentType="application/vnd.openxmlformats-officedocument.presentationml.notesSlide+xml"/>
  <Override PartName="/ppt/notesSlides/notesSlide5.xml" ContentType="application/vnd.openxmlformats-officedocument.presentationml.notesSlide+xml"/>
  <Override PartName="/ppt/notesSlides/notesSlide4.xml" ContentType="application/vnd.openxmlformats-officedocument.presentationml.notesSlide+xml"/>
  <Override PartName="/ppt/notesSlides/notesSlide3.xml" ContentType="application/vnd.openxmlformats-officedocument.presentationml.notesSl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6.xml" ContentType="application/vnd.openxmlformats-officedocument.presentationml.notesSlide+xml"/>
  <Override PartName="/ppt/notesSlides/notesSlide15.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media/image14.png" ContentType="image/png"/>
  <Override PartName="/ppt/media/image13.png" ContentType="image/png"/>
  <Override PartName="/ppt/media/image12.png" ContentType="image/png"/>
  <Override PartName="/ppt/media/image11.png" ContentType="image/png"/>
  <Override PartName="/ppt/media/image10.png" ContentType="image/png"/>
  <Override PartName="/ppt/media/image9.png" ContentType="image/png"/>
  <Override PartName="/ppt/media/image7.png" ContentType="image/png"/>
  <Override PartName="/ppt/media/image2.jpeg" ContentType="image/jpeg"/>
  <Override PartName="/ppt/media/image8.png" ContentType="image/png"/>
  <Override PartName="/ppt/media/image1.jpeg" ContentType="image/jpeg"/>
  <Override PartName="/ppt/media/image6.png" ContentType="image/png"/>
  <Override PartName="/ppt/media/image3.png" ContentType="image/png"/>
  <Override PartName="/ppt/media/image4.png" ContentType="image/png"/>
  <Override PartName="/ppt/media/image5.png" ContentType="image/png"/>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presentation.xml" ContentType="application/vnd.openxmlformats-officedocument.presentationml.presentation.main+xml"/>
  <Override PartName="/ppt/theme/theme3.xml" ContentType="application/vnd.openxmlformats-officedocument.theme+xml"/>
  <Override PartName="/ppt/theme/theme1.xml" ContentType="application/vnd.openxmlformats-officedocument.theme+xml"/>
  <Override PartName="/ppt/theme/theme2.xml" ContentType="application/vnd.openxmlformats-officedocument.theme+xml"/>
  <Override PartName="/ppt/slides/_rels/slide19.xml.rels" ContentType="application/vnd.openxmlformats-package.relationships+xml"/>
  <Override PartName="/ppt/slides/_rels/slide18.xml.rels" ContentType="application/vnd.openxmlformats-package.relationships+xml"/>
  <Override PartName="/ppt/slides/_rels/slide17.xml.rels" ContentType="application/vnd.openxmlformats-package.relationships+xml"/>
  <Override PartName="/ppt/slides/_rels/slide6.xml.rels" ContentType="application/vnd.openxmlformats-package.relationships+xml"/>
  <Override PartName="/ppt/slides/_rels/slide5.xml.rels" ContentType="application/vnd.openxmlformats-package.relationships+xml"/>
  <Override PartName="/ppt/slides/_rels/slide4.xml.rels" ContentType="application/vnd.openxmlformats-package.relationships+xml"/>
  <Override PartName="/ppt/slides/_rels/slide3.xml.rels" ContentType="application/vnd.openxmlformats-package.relationships+xml"/>
  <Override PartName="/ppt/slides/_rels/slide1.xml.rels" ContentType="application/vnd.openxmlformats-package.relationships+xml"/>
  <Override PartName="/ppt/slides/_rels/slide9.xml.rels" ContentType="application/vnd.openxmlformats-package.relationships+xml"/>
  <Override PartName="/ppt/slides/_rels/slide2.xml.rels" ContentType="application/vnd.openxmlformats-package.relationships+xml"/>
  <Override PartName="/ppt/slides/_rels/slide7.xml.rels" ContentType="application/vnd.openxmlformats-package.relationships+xml"/>
  <Override PartName="/ppt/slides/_rels/slide8.xml.rels" ContentType="application/vnd.openxmlformats-package.relationships+xml"/>
  <Override PartName="/ppt/slides/_rels/slide10.xml.rels" ContentType="application/vnd.openxmlformats-package.relationships+xml"/>
  <Override PartName="/ppt/slides/_rels/slide11.xml.rels" ContentType="application/vnd.openxmlformats-package.relationships+xml"/>
  <Override PartName="/ppt/slides/_rels/slide12.xml.rels" ContentType="application/vnd.openxmlformats-package.relationships+xml"/>
  <Override PartName="/ppt/slides/_rels/slide13.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_rels/slide16.xml.rels" ContentType="application/vnd.openxmlformats-package.relationships+xml"/>
  <Override PartName="/ppt/slides/slide6.xml" ContentType="application/vnd.openxmlformats-officedocument.presentationml.slide+xml"/>
  <Override PartName="/ppt/slides/slide5.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1.xml" ContentType="application/vnd.openxmlformats-officedocument.presentationml.slide+xml"/>
  <Override PartName="/ppt/slides/slide2.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9.xml" ContentType="application/vnd.openxmlformats-officedocument.presentationml.slide+xml"/>
  <Override PartName="/ppt/slides/slide18.xml" ContentType="application/vnd.openxmlformats-officedocument.presentationml.slide+xml"/>
  <Override PartName="/ppt/slides/slide17.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_rels/notesMaster1.xml.rels" ContentType="application/vnd.openxmlformats-package.relationships+xml"/>
  <Override PartName="/ppt/notesMasters/notesMaster1.xml" ContentType="application/vnd.openxmlformats-officedocument.presentationml.notesMaster+xml"/>
  <Override PartName="/ppt/slideLayouts/_rels/slideLayout24.xml.rels" ContentType="application/vnd.openxmlformats-package.relationships+xml"/>
  <Override PartName="/ppt/slideLayouts/_rels/slideLayout23.xml.rels" ContentType="application/vnd.openxmlformats-package.relationships+xml"/>
  <Override PartName="/ppt/slideLayouts/_rels/slideLayout22.xml.rels" ContentType="application/vnd.openxmlformats-package.relationships+xml"/>
  <Override PartName="/ppt/slideLayouts/_rels/slideLayout21.xml.rels" ContentType="application/vnd.openxmlformats-package.relationships+xml"/>
  <Override PartName="/ppt/slideLayouts/_rels/slideLayout20.xml.rels" ContentType="application/vnd.openxmlformats-package.relationships+xml"/>
  <Override PartName="/ppt/slideLayouts/_rels/slideLayout19.xml.rels" ContentType="application/vnd.openxmlformats-package.relationships+xml"/>
  <Override PartName="/ppt/slideLayouts/_rels/slideLayout6.xml.rels" ContentType="application/vnd.openxmlformats-package.relationships+xml"/>
  <Override PartName="/ppt/slideLayouts/_rels/slideLayout5.xml.rels" ContentType="application/vnd.openxmlformats-package.relationships+xml"/>
  <Override PartName="/ppt/slideLayouts/_rels/slideLayout14.xml.rels" ContentType="application/vnd.openxmlformats-package.relationships+xml"/>
  <Override PartName="/ppt/slideLayouts/_rels/slideLayout13.xml.rels" ContentType="application/vnd.openxmlformats-package.relationships+xml"/>
  <Override PartName="/ppt/slideLayouts/_rels/slideLayout18.xml.rels" ContentType="application/vnd.openxmlformats-package.relationships+xml"/>
  <Override PartName="/ppt/slideLayouts/_rels/slideLayout4.xml.rels" ContentType="application/vnd.openxmlformats-package.relationships+xml"/>
  <Override PartName="/ppt/slideLayouts/_rels/slideLayout12.xml.rels" ContentType="application/vnd.openxmlformats-package.relationships+xml"/>
  <Override PartName="/ppt/slideLayouts/_rels/slideLayout17.xml.rels" ContentType="application/vnd.openxmlformats-package.relationships+xml"/>
  <Override PartName="/ppt/slideLayouts/_rels/slideLayout3.xml.rels" ContentType="application/vnd.openxmlformats-package.relationships+xml"/>
  <Override PartName="/ppt/slideLayouts/_rels/slideLayout11.xml.rels" ContentType="application/vnd.openxmlformats-package.relationships+xml"/>
  <Override PartName="/ppt/slideLayouts/_rels/slideLayout9.xml.rels" ContentType="application/vnd.openxmlformats-package.relationships+xml"/>
  <Override PartName="/ppt/slideLayouts/_rels/slideLayout10.xml.rels" ContentType="application/vnd.openxmlformats-package.relationships+xml"/>
  <Override PartName="/ppt/slideLayouts/_rels/slideLayout7.xml.rels" ContentType="application/vnd.openxmlformats-package.relationships+xml"/>
  <Override PartName="/ppt/slideLayouts/_rels/slideLayout1.xml.rels" ContentType="application/vnd.openxmlformats-package.relationships+xml"/>
  <Override PartName="/ppt/slideLayouts/_rels/slideLayout15.xml.rels" ContentType="application/vnd.openxmlformats-package.relationships+xml"/>
  <Override PartName="/ppt/slideLayouts/_rels/slideLayout8.xml.rels" ContentType="application/vnd.openxmlformats-package.relationships+xml"/>
  <Override PartName="/ppt/slideLayouts/_rels/slideLayout2.xml.rels" ContentType="application/vnd.openxmlformats-package.relationships+xml"/>
  <Override PartName="/ppt/slideLayouts/_rels/slideLayout16.xml.rels" ContentType="application/vnd.openxmlformats-package.relationships+xml"/>
  <Override PartName="/ppt/slideLayouts/slideLayout6.xml" ContentType="application/vnd.openxmlformats-officedocument.presentationml.slideLayout+xml"/>
  <Override PartName="/ppt/slideLayouts/slideLayout5.xml" ContentType="application/vnd.openxmlformats-officedocument.presentationml.slideLayout+xml"/>
  <Override PartName="/ppt/slideLayouts/slideLayout4.xml" ContentType="application/vnd.openxmlformats-officedocument.presentationml.slideLayout+xml"/>
  <Override PartName="/ppt/slideLayouts/slideLayout3.xml" ContentType="application/vnd.openxmlformats-officedocument.presentationml.slideLayout+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24.xml" ContentType="application/vnd.openxmlformats-officedocument.presentationml.slideLayout+xml"/>
  <Override PartName="/ppt/slideLayouts/slideLayout23.xml" ContentType="application/vnd.openxmlformats-officedocument.presentationml.slideLayout+xml"/>
  <Override PartName="/ppt/slideLayouts/slideLayout22.xml" ContentType="application/vnd.openxmlformats-officedocument.presentationml.slideLayout+xml"/>
  <Override PartName="/ppt/slideLayouts/slideLayout21.xml" ContentType="application/vnd.openxmlformats-officedocument.presentationml.slideLayout+xml"/>
  <Override PartName="/ppt/slideLayouts/slideLayout20.xml" ContentType="application/vnd.openxmlformats-officedocument.presentationml.slideLayout+xml"/>
  <Override PartName="/ppt/slideLayouts/slideLayout19.xml" ContentType="application/vnd.openxmlformats-officedocument.presentationml.slideLayout+xml"/>
  <Override PartName="/ppt/slideLayouts/slideLayout18.xml" ContentType="application/vnd.openxmlformats-officedocument.presentationml.slideLayout+xml"/>
  <Override PartName="/ppt/slideLayouts/slideLayout17.xml" ContentType="application/vnd.openxmlformats-officedocument.presentationml.slideLayout+xml"/>
  <Override PartName="/ppt/slideLayouts/slideLayout16.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Lst>
  <p:sldSz cx="9144000" cy="6858000"/>
  <p:notesSz cx="6858000" cy="91440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notesMaster" Target="notesMasters/notesMaster1.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
</Relationships>
</file>

<file path=ppt/notesMasters/_rels/notesMaster1.xml.rels><?xml version="1.0" encoding="UTF-8"?>
<Relationships xmlns="http://schemas.openxmlformats.org/package/2006/relationships"><Relationship Id="rId1" Type="http://schemas.openxmlformats.org/officeDocument/2006/relationships/theme" Target="../theme/theme3.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6" name="PlaceHolder 1"/>
          <p:cNvSpPr>
            <a:spLocks noGrp="1"/>
          </p:cNvSpPr>
          <p:nvPr>
            <p:ph type="sldImg"/>
          </p:nvPr>
        </p:nvSpPr>
        <p:spPr>
          <a:xfrm>
            <a:off x="533520" y="764280"/>
            <a:ext cx="6704640" cy="3771360"/>
          </a:xfrm>
          <a:prstGeom prst="rect">
            <a:avLst/>
          </a:prstGeom>
        </p:spPr>
        <p:txBody>
          <a:bodyPr lIns="0" rIns="0" tIns="0" bIns="0" anchor="ctr"/>
          <a:p>
            <a:pPr algn="ctr"/>
            <a:r>
              <a:rPr b="0" lang="es-CO" sz="4400" spc="-1" strike="noStrike">
                <a:latin typeface="Arial"/>
              </a:rPr>
              <a:t>Pulse para desplazar la página</a:t>
            </a:r>
            <a:endParaRPr b="0" lang="es-CO" sz="4400" spc="-1" strike="noStrike">
              <a:latin typeface="Arial"/>
            </a:endParaRPr>
          </a:p>
        </p:txBody>
      </p:sp>
      <p:sp>
        <p:nvSpPr>
          <p:cNvPr id="77" name="PlaceHolder 2"/>
          <p:cNvSpPr>
            <a:spLocks noGrp="1"/>
          </p:cNvSpPr>
          <p:nvPr>
            <p:ph type="body"/>
          </p:nvPr>
        </p:nvSpPr>
        <p:spPr>
          <a:xfrm>
            <a:off x="777240" y="4777560"/>
            <a:ext cx="6217560" cy="4525920"/>
          </a:xfrm>
          <a:prstGeom prst="rect">
            <a:avLst/>
          </a:prstGeom>
        </p:spPr>
        <p:txBody>
          <a:bodyPr lIns="0" rIns="0" tIns="0" bIns="0"/>
          <a:p>
            <a:r>
              <a:rPr b="0" lang="es-CO" sz="2000" spc="-1" strike="noStrike">
                <a:latin typeface="Arial"/>
              </a:rPr>
              <a:t>Pulse para editar el formato de las notas</a:t>
            </a:r>
            <a:endParaRPr b="0" lang="es-CO" sz="2000" spc="-1" strike="noStrike">
              <a:latin typeface="Arial"/>
            </a:endParaRPr>
          </a:p>
        </p:txBody>
      </p:sp>
      <p:sp>
        <p:nvSpPr>
          <p:cNvPr id="78" name="PlaceHolder 3"/>
          <p:cNvSpPr>
            <a:spLocks noGrp="1"/>
          </p:cNvSpPr>
          <p:nvPr>
            <p:ph type="hdr"/>
          </p:nvPr>
        </p:nvSpPr>
        <p:spPr>
          <a:xfrm>
            <a:off x="0" y="0"/>
            <a:ext cx="3372840" cy="502560"/>
          </a:xfrm>
          <a:prstGeom prst="rect">
            <a:avLst/>
          </a:prstGeom>
        </p:spPr>
        <p:txBody>
          <a:bodyPr lIns="0" rIns="0" tIns="0" bIns="0"/>
          <a:p>
            <a:r>
              <a:rPr b="0" lang="es-CO" sz="1400" spc="-1" strike="noStrike">
                <a:latin typeface="Times New Roman"/>
              </a:rPr>
              <a:t> </a:t>
            </a:r>
            <a:endParaRPr b="0" lang="es-CO" sz="1400" spc="-1" strike="noStrike">
              <a:latin typeface="Times New Roman"/>
            </a:endParaRPr>
          </a:p>
        </p:txBody>
      </p:sp>
      <p:sp>
        <p:nvSpPr>
          <p:cNvPr id="79" name="PlaceHolder 4"/>
          <p:cNvSpPr>
            <a:spLocks noGrp="1"/>
          </p:cNvSpPr>
          <p:nvPr>
            <p:ph type="dt"/>
          </p:nvPr>
        </p:nvSpPr>
        <p:spPr>
          <a:xfrm>
            <a:off x="4399200" y="0"/>
            <a:ext cx="3372840" cy="502560"/>
          </a:xfrm>
          <a:prstGeom prst="rect">
            <a:avLst/>
          </a:prstGeom>
        </p:spPr>
        <p:txBody>
          <a:bodyPr lIns="0" rIns="0" tIns="0" bIns="0"/>
          <a:p>
            <a:pPr algn="r"/>
            <a:r>
              <a:rPr b="0" lang="es-CO" sz="1400" spc="-1" strike="noStrike">
                <a:latin typeface="Times New Roman"/>
              </a:rPr>
              <a:t> </a:t>
            </a:r>
            <a:endParaRPr b="0" lang="es-CO" sz="1400" spc="-1" strike="noStrike">
              <a:latin typeface="Times New Roman"/>
            </a:endParaRPr>
          </a:p>
        </p:txBody>
      </p:sp>
      <p:sp>
        <p:nvSpPr>
          <p:cNvPr id="80" name="PlaceHolder 5"/>
          <p:cNvSpPr>
            <a:spLocks noGrp="1"/>
          </p:cNvSpPr>
          <p:nvPr>
            <p:ph type="ftr"/>
          </p:nvPr>
        </p:nvSpPr>
        <p:spPr>
          <a:xfrm>
            <a:off x="0" y="9555480"/>
            <a:ext cx="3372840" cy="502560"/>
          </a:xfrm>
          <a:prstGeom prst="rect">
            <a:avLst/>
          </a:prstGeom>
        </p:spPr>
        <p:txBody>
          <a:bodyPr lIns="0" rIns="0" tIns="0" bIns="0" anchor="b"/>
          <a:p>
            <a:r>
              <a:rPr b="0" lang="es-CO" sz="1400" spc="-1" strike="noStrike">
                <a:latin typeface="Times New Roman"/>
              </a:rPr>
              <a:t> </a:t>
            </a:r>
            <a:endParaRPr b="0" lang="es-CO" sz="1400" spc="-1" strike="noStrike">
              <a:latin typeface="Times New Roman"/>
            </a:endParaRPr>
          </a:p>
        </p:txBody>
      </p:sp>
      <p:sp>
        <p:nvSpPr>
          <p:cNvPr id="81" name="PlaceHolder 6"/>
          <p:cNvSpPr>
            <a:spLocks noGrp="1"/>
          </p:cNvSpPr>
          <p:nvPr>
            <p:ph type="sldNum"/>
          </p:nvPr>
        </p:nvSpPr>
        <p:spPr>
          <a:xfrm>
            <a:off x="4399200" y="9555480"/>
            <a:ext cx="3372840" cy="502560"/>
          </a:xfrm>
          <a:prstGeom prst="rect">
            <a:avLst/>
          </a:prstGeom>
        </p:spPr>
        <p:txBody>
          <a:bodyPr lIns="0" rIns="0" tIns="0" bIns="0" anchor="b"/>
          <a:p>
            <a:pPr algn="r"/>
            <a:fld id="{FDE82B0B-4FBB-4AB8-90F1-1B3AF06B3852}" type="slidenum">
              <a:rPr b="0" lang="es-CO" sz="1400" spc="-1" strike="noStrike">
                <a:latin typeface="Times New Roman"/>
              </a:rPr>
              <a:t>1</a:t>
            </a:fld>
            <a:endParaRPr b="0" lang="es-CO"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
</Relationships>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
</Relationships>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
</Relationships>
</file>

<file path=ppt/notesSlides/_rels/notesSlide13.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
</Relationships>
</file>

<file path=ppt/notesSlides/_rels/notesSlide14.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
</Relationships>
</file>

<file path=ppt/notesSlides/_rels/notesSlide15.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
</Relationships>
</file>

<file path=ppt/notesSlides/_rels/notesSlide16.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
</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
</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8" name="PlaceHolder 1"/>
          <p:cNvSpPr>
            <a:spLocks noGrp="1"/>
          </p:cNvSpPr>
          <p:nvPr>
            <p:ph type="sldImg"/>
          </p:nvPr>
        </p:nvSpPr>
        <p:spPr>
          <a:xfrm>
            <a:off x="1143000" y="685800"/>
            <a:ext cx="4571280" cy="3428280"/>
          </a:xfrm>
          <a:prstGeom prst="rect">
            <a:avLst/>
          </a:prstGeom>
        </p:spPr>
      </p:sp>
      <p:sp>
        <p:nvSpPr>
          <p:cNvPr id="139" name="PlaceHolder 2"/>
          <p:cNvSpPr>
            <a:spLocks noGrp="1"/>
          </p:cNvSpPr>
          <p:nvPr>
            <p:ph type="body"/>
          </p:nvPr>
        </p:nvSpPr>
        <p:spPr>
          <a:xfrm>
            <a:off x="685800" y="4343400"/>
            <a:ext cx="5485680" cy="4114080"/>
          </a:xfrm>
          <a:prstGeom prst="rect">
            <a:avLst/>
          </a:prstGeom>
        </p:spPr>
        <p:txBody>
          <a:bodyPr lIns="0" rIns="0" tIns="0" bIns="0"/>
          <a:p>
            <a:endParaRPr b="0" lang="es-CO" sz="2000" spc="-1" strike="noStrike">
              <a:latin typeface="Arial"/>
            </a:endParaRPr>
          </a:p>
        </p:txBody>
      </p:sp>
      <p:sp>
        <p:nvSpPr>
          <p:cNvPr id="140" name="CustomShape 3"/>
          <p:cNvSpPr/>
          <p:nvPr/>
        </p:nvSpPr>
        <p:spPr>
          <a:xfrm>
            <a:off x="3884760" y="8685360"/>
            <a:ext cx="2971080" cy="456480"/>
          </a:xfrm>
          <a:prstGeom prst="rect">
            <a:avLst/>
          </a:prstGeom>
          <a:noFill/>
          <a:ln>
            <a:noFill/>
          </a:ln>
        </p:spPr>
        <p:style>
          <a:lnRef idx="0"/>
          <a:fillRef idx="0"/>
          <a:effectRef idx="0"/>
          <a:fontRef idx="minor"/>
        </p:style>
        <p:txBody>
          <a:bodyPr lIns="90000" rIns="90000" tIns="45000" bIns="45000" anchor="b"/>
          <a:p>
            <a:pPr algn="r">
              <a:lnSpc>
                <a:spcPct val="100000"/>
              </a:lnSpc>
            </a:pPr>
            <a:fld id="{3C908921-6EA2-4BF0-A2A6-490F64637BCD}" type="slidenum">
              <a:rPr b="0" lang="es-CO" sz="1200" spc="-1" strike="noStrike">
                <a:solidFill>
                  <a:srgbClr val="000000"/>
                </a:solidFill>
                <a:latin typeface="Arial"/>
                <a:ea typeface="Arial"/>
              </a:rPr>
              <a:t>1</a:t>
            </a:fld>
            <a:endParaRPr b="0" lang="es-CO" sz="1200" spc="-1" strike="noStrike">
              <a:latin typeface="Arial"/>
            </a:endParaRPr>
          </a:p>
        </p:txBody>
      </p:sp>
    </p:spTree>
  </p:cSld>
</p:notes>
</file>

<file path=ppt/notesSlides/notesSlide1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8" name="PlaceHolder 1"/>
          <p:cNvSpPr>
            <a:spLocks noGrp="1"/>
          </p:cNvSpPr>
          <p:nvPr>
            <p:ph type="body"/>
          </p:nvPr>
        </p:nvSpPr>
        <p:spPr>
          <a:xfrm>
            <a:off x="685800" y="4343400"/>
            <a:ext cx="5485680" cy="4114080"/>
          </a:xfrm>
          <a:prstGeom prst="rect">
            <a:avLst/>
          </a:prstGeom>
        </p:spPr>
        <p:txBody>
          <a:bodyPr lIns="0" rIns="0" tIns="0" bIns="0"/>
          <a:p>
            <a:pPr marL="216000" indent="-216000">
              <a:lnSpc>
                <a:spcPct val="100000"/>
              </a:lnSpc>
            </a:pPr>
            <a:r>
              <a:rPr b="0" lang="es-CO" sz="1400" spc="-1" strike="noStrike">
                <a:solidFill>
                  <a:srgbClr val="000000"/>
                </a:solidFill>
                <a:latin typeface="Times New Roman"/>
                <a:ea typeface="Times New Roman"/>
              </a:rPr>
              <a:t>Crystal Clear establece un conjunto de prioridades y principios que sirven de guía para la toma de decisiones</a:t>
            </a:r>
            <a:br/>
            <a:endParaRPr b="0" lang="es-CO" sz="1400" spc="-1" strike="noStrike">
              <a:latin typeface="Arial"/>
            </a:endParaRPr>
          </a:p>
          <a:p>
            <a:pPr marL="457200" indent="-316800">
              <a:lnSpc>
                <a:spcPct val="100000"/>
              </a:lnSpc>
              <a:buClr>
                <a:srgbClr val="000000"/>
              </a:buClr>
              <a:buFont typeface="Noto Sans Symbols"/>
              <a:buChar char="●"/>
            </a:pPr>
            <a:r>
              <a:rPr b="0" i="1" lang="es-CO" sz="1400" spc="-1" strike="noStrike">
                <a:solidFill>
                  <a:srgbClr val="000000"/>
                </a:solidFill>
                <a:latin typeface="Times New Roman"/>
                <a:ea typeface="Times New Roman"/>
              </a:rPr>
              <a:t>Eficiencia en el desarrollo</a:t>
            </a:r>
            <a:r>
              <a:rPr b="0" lang="es-CO" sz="1400" spc="-1" strike="noStrike">
                <a:solidFill>
                  <a:srgbClr val="000000"/>
                </a:solidFill>
                <a:latin typeface="Times New Roman"/>
                <a:ea typeface="Times New Roman"/>
              </a:rPr>
              <a:t>: para hacer que los proyectos sean económicamente rentables</a:t>
            </a:r>
            <a:endParaRPr b="0" lang="es-CO" sz="1400" spc="-1" strike="noStrike">
              <a:latin typeface="Arial"/>
            </a:endParaRPr>
          </a:p>
          <a:p>
            <a:pPr marL="457200" indent="-316800">
              <a:lnSpc>
                <a:spcPct val="100000"/>
              </a:lnSpc>
              <a:buClr>
                <a:srgbClr val="000000"/>
              </a:buClr>
              <a:buFont typeface="Noto Sans Symbols"/>
              <a:buChar char="●"/>
            </a:pPr>
            <a:r>
              <a:rPr b="0" i="1" lang="es-CO" sz="1400" spc="-1" strike="noStrike">
                <a:solidFill>
                  <a:srgbClr val="000000"/>
                </a:solidFill>
                <a:latin typeface="Times New Roman"/>
                <a:ea typeface="Times New Roman"/>
              </a:rPr>
              <a:t>Seguridad en lo que se entrega</a:t>
            </a:r>
            <a:endParaRPr b="0" lang="es-CO" sz="1400" spc="-1" strike="noStrike">
              <a:latin typeface="Arial"/>
            </a:endParaRPr>
          </a:p>
          <a:p>
            <a:pPr marL="457200" indent="-316800">
              <a:lnSpc>
                <a:spcPct val="100000"/>
              </a:lnSpc>
              <a:buClr>
                <a:srgbClr val="000000"/>
              </a:buClr>
              <a:buFont typeface="Noto Sans Symbols"/>
              <a:buChar char="●"/>
            </a:pPr>
            <a:r>
              <a:rPr b="0" i="1" lang="es-CO" sz="1400" spc="-1" strike="noStrike">
                <a:solidFill>
                  <a:srgbClr val="000000"/>
                </a:solidFill>
                <a:latin typeface="Times New Roman"/>
                <a:ea typeface="Times New Roman"/>
              </a:rPr>
              <a:t>Habitabilidad</a:t>
            </a:r>
            <a:r>
              <a:rPr b="0" lang="es-CO" sz="1400" spc="-1" strike="noStrike">
                <a:solidFill>
                  <a:srgbClr val="000000"/>
                </a:solidFill>
                <a:latin typeface="Times New Roman"/>
                <a:ea typeface="Times New Roman"/>
              </a:rPr>
              <a:t>: hacer que todos los miembros del equipo adopten y sigan las convenciones de trabajo establecidas por el equipo mismo.</a:t>
            </a:r>
            <a:endParaRPr b="0" lang="es-CO" sz="1400" spc="-1" strike="noStrike">
              <a:latin typeface="Arial"/>
            </a:endParaRPr>
          </a:p>
          <a:p>
            <a:pPr>
              <a:lnSpc>
                <a:spcPct val="100000"/>
              </a:lnSpc>
            </a:pPr>
            <a:endParaRPr b="0" lang="es-CO" sz="1400" spc="-1" strike="noStrike">
              <a:latin typeface="Arial"/>
            </a:endParaRPr>
          </a:p>
        </p:txBody>
      </p:sp>
      <p:sp>
        <p:nvSpPr>
          <p:cNvPr id="159" name="PlaceHolder 2"/>
          <p:cNvSpPr>
            <a:spLocks noGrp="1"/>
          </p:cNvSpPr>
          <p:nvPr>
            <p:ph type="sldImg"/>
          </p:nvPr>
        </p:nvSpPr>
        <p:spPr>
          <a:xfrm>
            <a:off x="1143000" y="685800"/>
            <a:ext cx="4571280" cy="3428280"/>
          </a:xfrm>
          <a:prstGeom prst="rect">
            <a:avLst/>
          </a:prstGeom>
        </p:spPr>
      </p:sp>
    </p:spTree>
  </p:cSld>
</p:notes>
</file>

<file path=ppt/notesSlides/notesSlide1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0" name="PlaceHolder 1"/>
          <p:cNvSpPr>
            <a:spLocks noGrp="1"/>
          </p:cNvSpPr>
          <p:nvPr>
            <p:ph type="body"/>
          </p:nvPr>
        </p:nvSpPr>
        <p:spPr>
          <a:xfrm>
            <a:off x="685800" y="4343400"/>
            <a:ext cx="5485680" cy="4114080"/>
          </a:xfrm>
          <a:prstGeom prst="rect">
            <a:avLst/>
          </a:prstGeom>
        </p:spPr>
        <p:txBody>
          <a:bodyPr lIns="0" rIns="0" tIns="0" bIns="0"/>
          <a:p>
            <a:pPr marL="216000" indent="-216000">
              <a:lnSpc>
                <a:spcPct val="100000"/>
              </a:lnSpc>
            </a:pPr>
            <a:r>
              <a:rPr b="0" lang="es-CO" sz="1400" spc="-1" strike="noStrike">
                <a:solidFill>
                  <a:srgbClr val="000000"/>
                </a:solidFill>
                <a:latin typeface="Times New Roman"/>
                <a:ea typeface="Times New Roman"/>
              </a:rPr>
              <a:t>Crystal Clear establece un conjunto de prioridades y principios que sirven de guía para la toma de decisiones</a:t>
            </a:r>
            <a:br/>
            <a:endParaRPr b="0" lang="es-CO" sz="1400" spc="-1" strike="noStrike">
              <a:latin typeface="Arial"/>
            </a:endParaRPr>
          </a:p>
          <a:p>
            <a:pPr marL="457200" indent="-316800">
              <a:lnSpc>
                <a:spcPct val="100000"/>
              </a:lnSpc>
              <a:buClr>
                <a:srgbClr val="000000"/>
              </a:buClr>
              <a:buFont typeface="Noto Sans Symbols"/>
              <a:buChar char="●"/>
            </a:pPr>
            <a:r>
              <a:rPr b="0" i="1" lang="es-CO" sz="1400" spc="-1" strike="noStrike">
                <a:solidFill>
                  <a:srgbClr val="000000"/>
                </a:solidFill>
                <a:latin typeface="Times New Roman"/>
                <a:ea typeface="Times New Roman"/>
              </a:rPr>
              <a:t>Eficiencia en el desarrollo</a:t>
            </a:r>
            <a:r>
              <a:rPr b="0" lang="es-CO" sz="1400" spc="-1" strike="noStrike">
                <a:solidFill>
                  <a:srgbClr val="000000"/>
                </a:solidFill>
                <a:latin typeface="Times New Roman"/>
                <a:ea typeface="Times New Roman"/>
              </a:rPr>
              <a:t>: para hacer que los proyectos sean económicamente rentables</a:t>
            </a:r>
            <a:endParaRPr b="0" lang="es-CO" sz="1400" spc="-1" strike="noStrike">
              <a:latin typeface="Arial"/>
            </a:endParaRPr>
          </a:p>
          <a:p>
            <a:pPr marL="457200" indent="-316800">
              <a:lnSpc>
                <a:spcPct val="100000"/>
              </a:lnSpc>
              <a:buClr>
                <a:srgbClr val="000000"/>
              </a:buClr>
              <a:buFont typeface="Noto Sans Symbols"/>
              <a:buChar char="●"/>
            </a:pPr>
            <a:r>
              <a:rPr b="0" i="1" lang="es-CO" sz="1400" spc="-1" strike="noStrike">
                <a:solidFill>
                  <a:srgbClr val="000000"/>
                </a:solidFill>
                <a:latin typeface="Times New Roman"/>
                <a:ea typeface="Times New Roman"/>
              </a:rPr>
              <a:t>Seguridad en lo que se entrega</a:t>
            </a:r>
            <a:endParaRPr b="0" lang="es-CO" sz="1400" spc="-1" strike="noStrike">
              <a:latin typeface="Arial"/>
            </a:endParaRPr>
          </a:p>
          <a:p>
            <a:pPr marL="457200" indent="-316800">
              <a:lnSpc>
                <a:spcPct val="100000"/>
              </a:lnSpc>
              <a:buClr>
                <a:srgbClr val="000000"/>
              </a:buClr>
              <a:buFont typeface="Noto Sans Symbols"/>
              <a:buChar char="●"/>
            </a:pPr>
            <a:r>
              <a:rPr b="0" i="1" lang="es-CO" sz="1400" spc="-1" strike="noStrike">
                <a:solidFill>
                  <a:srgbClr val="000000"/>
                </a:solidFill>
                <a:latin typeface="Times New Roman"/>
                <a:ea typeface="Times New Roman"/>
              </a:rPr>
              <a:t>Habitabilidad</a:t>
            </a:r>
            <a:r>
              <a:rPr b="0" lang="es-CO" sz="1400" spc="-1" strike="noStrike">
                <a:solidFill>
                  <a:srgbClr val="000000"/>
                </a:solidFill>
                <a:latin typeface="Times New Roman"/>
                <a:ea typeface="Times New Roman"/>
              </a:rPr>
              <a:t>: hacer que todos los miembros del equipo adopten y sigan las convenciones de trabajo establecidas </a:t>
            </a:r>
            <a:r>
              <a:rPr b="0" lang="es-CO" sz="1400" spc="-1" strike="noStrike">
                <a:solidFill>
                  <a:srgbClr val="000000"/>
                </a:solidFill>
                <a:latin typeface="Times New Roman"/>
                <a:ea typeface="Times New Roman"/>
              </a:rPr>
              <a:t>por el equipo mismo.</a:t>
            </a:r>
            <a:endParaRPr b="0" lang="es-CO" sz="1400" spc="-1" strike="noStrike">
              <a:latin typeface="Arial"/>
            </a:endParaRPr>
          </a:p>
          <a:p>
            <a:pPr>
              <a:lnSpc>
                <a:spcPct val="100000"/>
              </a:lnSpc>
            </a:pPr>
            <a:endParaRPr b="0" lang="es-CO" sz="1400" spc="-1" strike="noStrike">
              <a:latin typeface="Arial"/>
            </a:endParaRPr>
          </a:p>
        </p:txBody>
      </p:sp>
      <p:sp>
        <p:nvSpPr>
          <p:cNvPr id="161" name="PlaceHolder 2"/>
          <p:cNvSpPr>
            <a:spLocks noGrp="1"/>
          </p:cNvSpPr>
          <p:nvPr>
            <p:ph type="sldImg"/>
          </p:nvPr>
        </p:nvSpPr>
        <p:spPr>
          <a:xfrm>
            <a:off x="1143000" y="685800"/>
            <a:ext cx="4571280" cy="3428280"/>
          </a:xfrm>
          <a:prstGeom prst="rect">
            <a:avLst/>
          </a:prstGeom>
        </p:spPr>
      </p:sp>
    </p:spTree>
  </p:cSld>
</p:notes>
</file>

<file path=ppt/notesSlides/notesSlide1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2" name="PlaceHolder 1"/>
          <p:cNvSpPr>
            <a:spLocks noGrp="1"/>
          </p:cNvSpPr>
          <p:nvPr>
            <p:ph type="body"/>
          </p:nvPr>
        </p:nvSpPr>
        <p:spPr>
          <a:xfrm>
            <a:off x="685800" y="4343400"/>
            <a:ext cx="5485680" cy="4114080"/>
          </a:xfrm>
          <a:prstGeom prst="rect">
            <a:avLst/>
          </a:prstGeom>
        </p:spPr>
        <p:txBody>
          <a:bodyPr lIns="0" rIns="0" tIns="0" bIns="0"/>
          <a:p>
            <a:pPr marL="216000" indent="-216000">
              <a:lnSpc>
                <a:spcPct val="100000"/>
              </a:lnSpc>
            </a:pPr>
            <a:r>
              <a:rPr b="0" lang="es-CO" sz="1400" spc="-1" strike="noStrike">
                <a:solidFill>
                  <a:srgbClr val="000000"/>
                </a:solidFill>
                <a:latin typeface="Times New Roman"/>
                <a:ea typeface="Times New Roman"/>
              </a:rPr>
              <a:t>Crystal Clear establece un conjunto de prioridades y principios que sirven de guía para la toma de decisiones</a:t>
            </a:r>
            <a:br/>
            <a:endParaRPr b="0" lang="es-CO" sz="1400" spc="-1" strike="noStrike">
              <a:latin typeface="Arial"/>
            </a:endParaRPr>
          </a:p>
          <a:p>
            <a:pPr marL="457200" indent="-316800">
              <a:lnSpc>
                <a:spcPct val="100000"/>
              </a:lnSpc>
              <a:buClr>
                <a:srgbClr val="000000"/>
              </a:buClr>
              <a:buFont typeface="Noto Sans Symbols"/>
              <a:buChar char="●"/>
            </a:pPr>
            <a:r>
              <a:rPr b="0" i="1" lang="es-CO" sz="1400" spc="-1" strike="noStrike">
                <a:solidFill>
                  <a:srgbClr val="000000"/>
                </a:solidFill>
                <a:latin typeface="Times New Roman"/>
                <a:ea typeface="Times New Roman"/>
              </a:rPr>
              <a:t>Eficiencia en el desarrollo</a:t>
            </a:r>
            <a:r>
              <a:rPr b="0" lang="es-CO" sz="1400" spc="-1" strike="noStrike">
                <a:solidFill>
                  <a:srgbClr val="000000"/>
                </a:solidFill>
                <a:latin typeface="Times New Roman"/>
                <a:ea typeface="Times New Roman"/>
              </a:rPr>
              <a:t>: para hacer que los proyectos sean económicamente rentables</a:t>
            </a:r>
            <a:endParaRPr b="0" lang="es-CO" sz="1400" spc="-1" strike="noStrike">
              <a:latin typeface="Arial"/>
            </a:endParaRPr>
          </a:p>
          <a:p>
            <a:pPr marL="457200" indent="-316800">
              <a:lnSpc>
                <a:spcPct val="100000"/>
              </a:lnSpc>
              <a:buClr>
                <a:srgbClr val="000000"/>
              </a:buClr>
              <a:buFont typeface="Noto Sans Symbols"/>
              <a:buChar char="●"/>
            </a:pPr>
            <a:r>
              <a:rPr b="0" i="1" lang="es-CO" sz="1400" spc="-1" strike="noStrike">
                <a:solidFill>
                  <a:srgbClr val="000000"/>
                </a:solidFill>
                <a:latin typeface="Times New Roman"/>
                <a:ea typeface="Times New Roman"/>
              </a:rPr>
              <a:t>Seguridad en lo que se entrega</a:t>
            </a:r>
            <a:endParaRPr b="0" lang="es-CO" sz="1400" spc="-1" strike="noStrike">
              <a:latin typeface="Arial"/>
            </a:endParaRPr>
          </a:p>
          <a:p>
            <a:pPr marL="457200" indent="-316800">
              <a:lnSpc>
                <a:spcPct val="100000"/>
              </a:lnSpc>
              <a:buClr>
                <a:srgbClr val="000000"/>
              </a:buClr>
              <a:buFont typeface="Noto Sans Symbols"/>
              <a:buChar char="●"/>
            </a:pPr>
            <a:r>
              <a:rPr b="0" i="1" lang="es-CO" sz="1400" spc="-1" strike="noStrike">
                <a:solidFill>
                  <a:srgbClr val="000000"/>
                </a:solidFill>
                <a:latin typeface="Times New Roman"/>
                <a:ea typeface="Times New Roman"/>
              </a:rPr>
              <a:t>Habitabilidad</a:t>
            </a:r>
            <a:r>
              <a:rPr b="0" lang="es-CO" sz="1400" spc="-1" strike="noStrike">
                <a:solidFill>
                  <a:srgbClr val="000000"/>
                </a:solidFill>
                <a:latin typeface="Times New Roman"/>
                <a:ea typeface="Times New Roman"/>
              </a:rPr>
              <a:t>: hacer que todos los miembros del equipo adopten y sigan las convenciones de trabajo establecidas por el equipo mismo.</a:t>
            </a:r>
            <a:endParaRPr b="0" lang="es-CO" sz="1400" spc="-1" strike="noStrike">
              <a:latin typeface="Arial"/>
            </a:endParaRPr>
          </a:p>
          <a:p>
            <a:pPr>
              <a:lnSpc>
                <a:spcPct val="100000"/>
              </a:lnSpc>
            </a:pPr>
            <a:endParaRPr b="0" lang="es-CO" sz="1400" spc="-1" strike="noStrike">
              <a:latin typeface="Arial"/>
            </a:endParaRPr>
          </a:p>
        </p:txBody>
      </p:sp>
      <p:sp>
        <p:nvSpPr>
          <p:cNvPr id="163" name="PlaceHolder 2"/>
          <p:cNvSpPr>
            <a:spLocks noGrp="1"/>
          </p:cNvSpPr>
          <p:nvPr>
            <p:ph type="sldImg"/>
          </p:nvPr>
        </p:nvSpPr>
        <p:spPr>
          <a:xfrm>
            <a:off x="1143000" y="685800"/>
            <a:ext cx="4571280" cy="3428280"/>
          </a:xfrm>
          <a:prstGeom prst="rect">
            <a:avLst/>
          </a:prstGeom>
        </p:spPr>
      </p:sp>
    </p:spTree>
  </p:cSld>
</p:notes>
</file>

<file path=ppt/notesSlides/notesSlide1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4" name="PlaceHolder 1"/>
          <p:cNvSpPr>
            <a:spLocks noGrp="1"/>
          </p:cNvSpPr>
          <p:nvPr>
            <p:ph type="body"/>
          </p:nvPr>
        </p:nvSpPr>
        <p:spPr>
          <a:xfrm>
            <a:off x="685800" y="4343400"/>
            <a:ext cx="5485680" cy="4114080"/>
          </a:xfrm>
          <a:prstGeom prst="rect">
            <a:avLst/>
          </a:prstGeom>
        </p:spPr>
        <p:txBody>
          <a:bodyPr lIns="0" rIns="0" tIns="0" bIns="0"/>
          <a:p>
            <a:pPr marL="216000" indent="-216000">
              <a:lnSpc>
                <a:spcPct val="100000"/>
              </a:lnSpc>
            </a:pPr>
            <a:r>
              <a:rPr b="0" lang="es-CO" sz="1400" spc="-1" strike="noStrike">
                <a:solidFill>
                  <a:srgbClr val="000000"/>
                </a:solidFill>
                <a:latin typeface="Times New Roman"/>
                <a:ea typeface="Times New Roman"/>
              </a:rPr>
              <a:t>Crystal Clear establece un conjunto de prioridades y principios que sirven de guía para la toma de decisiones</a:t>
            </a:r>
            <a:br/>
            <a:endParaRPr b="0" lang="es-CO" sz="1400" spc="-1" strike="noStrike">
              <a:latin typeface="Arial"/>
            </a:endParaRPr>
          </a:p>
          <a:p>
            <a:pPr marL="457200" indent="-316800">
              <a:lnSpc>
                <a:spcPct val="100000"/>
              </a:lnSpc>
              <a:buClr>
                <a:srgbClr val="000000"/>
              </a:buClr>
              <a:buFont typeface="Noto Sans Symbols"/>
              <a:buChar char="●"/>
            </a:pPr>
            <a:r>
              <a:rPr b="0" i="1" lang="es-CO" sz="1400" spc="-1" strike="noStrike">
                <a:solidFill>
                  <a:srgbClr val="000000"/>
                </a:solidFill>
                <a:latin typeface="Times New Roman"/>
                <a:ea typeface="Times New Roman"/>
              </a:rPr>
              <a:t>Eficiencia en el desarrollo</a:t>
            </a:r>
            <a:r>
              <a:rPr b="0" lang="es-CO" sz="1400" spc="-1" strike="noStrike">
                <a:solidFill>
                  <a:srgbClr val="000000"/>
                </a:solidFill>
                <a:latin typeface="Times New Roman"/>
                <a:ea typeface="Times New Roman"/>
              </a:rPr>
              <a:t>: para hacer que los proyectos sean económicamente rentables</a:t>
            </a:r>
            <a:endParaRPr b="0" lang="es-CO" sz="1400" spc="-1" strike="noStrike">
              <a:latin typeface="Arial"/>
            </a:endParaRPr>
          </a:p>
          <a:p>
            <a:pPr marL="457200" indent="-316800">
              <a:lnSpc>
                <a:spcPct val="100000"/>
              </a:lnSpc>
              <a:buClr>
                <a:srgbClr val="000000"/>
              </a:buClr>
              <a:buFont typeface="Noto Sans Symbols"/>
              <a:buChar char="●"/>
            </a:pPr>
            <a:r>
              <a:rPr b="0" i="1" lang="es-CO" sz="1400" spc="-1" strike="noStrike">
                <a:solidFill>
                  <a:srgbClr val="000000"/>
                </a:solidFill>
                <a:latin typeface="Times New Roman"/>
                <a:ea typeface="Times New Roman"/>
              </a:rPr>
              <a:t>Seguridad en lo que se entrega</a:t>
            </a:r>
            <a:endParaRPr b="0" lang="es-CO" sz="1400" spc="-1" strike="noStrike">
              <a:latin typeface="Arial"/>
            </a:endParaRPr>
          </a:p>
          <a:p>
            <a:pPr marL="457200" indent="-316800">
              <a:lnSpc>
                <a:spcPct val="100000"/>
              </a:lnSpc>
              <a:buClr>
                <a:srgbClr val="000000"/>
              </a:buClr>
              <a:buFont typeface="Noto Sans Symbols"/>
              <a:buChar char="●"/>
            </a:pPr>
            <a:r>
              <a:rPr b="0" i="1" lang="es-CO" sz="1400" spc="-1" strike="noStrike">
                <a:solidFill>
                  <a:srgbClr val="000000"/>
                </a:solidFill>
                <a:latin typeface="Times New Roman"/>
                <a:ea typeface="Times New Roman"/>
              </a:rPr>
              <a:t>Habitabilidad</a:t>
            </a:r>
            <a:r>
              <a:rPr b="0" lang="es-CO" sz="1400" spc="-1" strike="noStrike">
                <a:solidFill>
                  <a:srgbClr val="000000"/>
                </a:solidFill>
                <a:latin typeface="Times New Roman"/>
                <a:ea typeface="Times New Roman"/>
              </a:rPr>
              <a:t>: hacer que todos los miembros del equipo adopten y sigan las convenciones de trabajo establecidas por el equipo mismo.</a:t>
            </a:r>
            <a:endParaRPr b="0" lang="es-CO" sz="1400" spc="-1" strike="noStrike">
              <a:latin typeface="Arial"/>
            </a:endParaRPr>
          </a:p>
          <a:p>
            <a:pPr>
              <a:lnSpc>
                <a:spcPct val="100000"/>
              </a:lnSpc>
            </a:pPr>
            <a:endParaRPr b="0" lang="es-CO" sz="1400" spc="-1" strike="noStrike">
              <a:latin typeface="Arial"/>
            </a:endParaRPr>
          </a:p>
        </p:txBody>
      </p:sp>
      <p:sp>
        <p:nvSpPr>
          <p:cNvPr id="165" name="PlaceHolder 2"/>
          <p:cNvSpPr>
            <a:spLocks noGrp="1"/>
          </p:cNvSpPr>
          <p:nvPr>
            <p:ph type="sldImg"/>
          </p:nvPr>
        </p:nvSpPr>
        <p:spPr>
          <a:xfrm>
            <a:off x="1143000" y="685800"/>
            <a:ext cx="4571280" cy="3428280"/>
          </a:xfrm>
          <a:prstGeom prst="rect">
            <a:avLst/>
          </a:prstGeom>
        </p:spPr>
      </p:sp>
    </p:spTree>
  </p:cSld>
</p:notes>
</file>

<file path=ppt/notesSlides/notesSlide1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6" name="PlaceHolder 1"/>
          <p:cNvSpPr>
            <a:spLocks noGrp="1"/>
          </p:cNvSpPr>
          <p:nvPr>
            <p:ph type="body"/>
          </p:nvPr>
        </p:nvSpPr>
        <p:spPr>
          <a:xfrm>
            <a:off x="685800" y="4343400"/>
            <a:ext cx="5485680" cy="4114080"/>
          </a:xfrm>
          <a:prstGeom prst="rect">
            <a:avLst/>
          </a:prstGeom>
        </p:spPr>
        <p:txBody>
          <a:bodyPr lIns="0" rIns="0" tIns="0" bIns="0"/>
          <a:p>
            <a:pPr marL="216000" indent="-216000">
              <a:lnSpc>
                <a:spcPct val="100000"/>
              </a:lnSpc>
            </a:pPr>
            <a:r>
              <a:rPr b="0" lang="es-CO" sz="1400" spc="-1" strike="noStrike">
                <a:solidFill>
                  <a:srgbClr val="000000"/>
                </a:solidFill>
                <a:latin typeface="Times New Roman"/>
                <a:ea typeface="Times New Roman"/>
              </a:rPr>
              <a:t>Crystal Clear establece un conjunto de prioridades y principios que sirven de guía para la toma de decisiones</a:t>
            </a:r>
            <a:br/>
            <a:endParaRPr b="0" lang="es-CO" sz="1400" spc="-1" strike="noStrike">
              <a:latin typeface="Arial"/>
            </a:endParaRPr>
          </a:p>
          <a:p>
            <a:pPr marL="457200" indent="-316800">
              <a:lnSpc>
                <a:spcPct val="100000"/>
              </a:lnSpc>
              <a:buClr>
                <a:srgbClr val="000000"/>
              </a:buClr>
              <a:buFont typeface="Noto Sans Symbols"/>
              <a:buChar char="●"/>
            </a:pPr>
            <a:r>
              <a:rPr b="0" i="1" lang="es-CO" sz="1400" spc="-1" strike="noStrike">
                <a:solidFill>
                  <a:srgbClr val="000000"/>
                </a:solidFill>
                <a:latin typeface="Times New Roman"/>
                <a:ea typeface="Times New Roman"/>
              </a:rPr>
              <a:t>Eficiencia en el desarrollo</a:t>
            </a:r>
            <a:r>
              <a:rPr b="0" lang="es-CO" sz="1400" spc="-1" strike="noStrike">
                <a:solidFill>
                  <a:srgbClr val="000000"/>
                </a:solidFill>
                <a:latin typeface="Times New Roman"/>
                <a:ea typeface="Times New Roman"/>
              </a:rPr>
              <a:t>: para hacer que los proyectos sean económicamente rentables</a:t>
            </a:r>
            <a:endParaRPr b="0" lang="es-CO" sz="1400" spc="-1" strike="noStrike">
              <a:latin typeface="Arial"/>
            </a:endParaRPr>
          </a:p>
          <a:p>
            <a:pPr marL="457200" indent="-316800">
              <a:lnSpc>
                <a:spcPct val="100000"/>
              </a:lnSpc>
              <a:buClr>
                <a:srgbClr val="000000"/>
              </a:buClr>
              <a:buFont typeface="Noto Sans Symbols"/>
              <a:buChar char="●"/>
            </a:pPr>
            <a:r>
              <a:rPr b="0" i="1" lang="es-CO" sz="1400" spc="-1" strike="noStrike">
                <a:solidFill>
                  <a:srgbClr val="000000"/>
                </a:solidFill>
                <a:latin typeface="Times New Roman"/>
                <a:ea typeface="Times New Roman"/>
              </a:rPr>
              <a:t>Seguridad en lo que se entrega</a:t>
            </a:r>
            <a:endParaRPr b="0" lang="es-CO" sz="1400" spc="-1" strike="noStrike">
              <a:latin typeface="Arial"/>
            </a:endParaRPr>
          </a:p>
          <a:p>
            <a:pPr marL="457200" indent="-316800">
              <a:lnSpc>
                <a:spcPct val="100000"/>
              </a:lnSpc>
              <a:buClr>
                <a:srgbClr val="000000"/>
              </a:buClr>
              <a:buFont typeface="Noto Sans Symbols"/>
              <a:buChar char="●"/>
            </a:pPr>
            <a:r>
              <a:rPr b="0" i="1" lang="es-CO" sz="1400" spc="-1" strike="noStrike">
                <a:solidFill>
                  <a:srgbClr val="000000"/>
                </a:solidFill>
                <a:latin typeface="Times New Roman"/>
                <a:ea typeface="Times New Roman"/>
              </a:rPr>
              <a:t>Habitabilidad</a:t>
            </a:r>
            <a:r>
              <a:rPr b="0" lang="es-CO" sz="1400" spc="-1" strike="noStrike">
                <a:solidFill>
                  <a:srgbClr val="000000"/>
                </a:solidFill>
                <a:latin typeface="Times New Roman"/>
                <a:ea typeface="Times New Roman"/>
              </a:rPr>
              <a:t>: hacer que todos los miembros del equipo adopten y sigan las convenciones de trabajo establecidas por el equipo mismo.</a:t>
            </a:r>
            <a:endParaRPr b="0" lang="es-CO" sz="1400" spc="-1" strike="noStrike">
              <a:latin typeface="Arial"/>
            </a:endParaRPr>
          </a:p>
          <a:p>
            <a:pPr>
              <a:lnSpc>
                <a:spcPct val="100000"/>
              </a:lnSpc>
            </a:pPr>
            <a:endParaRPr b="0" lang="es-CO" sz="1400" spc="-1" strike="noStrike">
              <a:latin typeface="Arial"/>
            </a:endParaRPr>
          </a:p>
        </p:txBody>
      </p:sp>
      <p:sp>
        <p:nvSpPr>
          <p:cNvPr id="167" name="PlaceHolder 2"/>
          <p:cNvSpPr>
            <a:spLocks noGrp="1"/>
          </p:cNvSpPr>
          <p:nvPr>
            <p:ph type="sldImg"/>
          </p:nvPr>
        </p:nvSpPr>
        <p:spPr>
          <a:xfrm>
            <a:off x="1143000" y="685800"/>
            <a:ext cx="4571280" cy="3428280"/>
          </a:xfrm>
          <a:prstGeom prst="rect">
            <a:avLst/>
          </a:prstGeom>
        </p:spPr>
      </p:sp>
    </p:spTree>
  </p:cSld>
</p:notes>
</file>

<file path=ppt/notesSlides/notesSlide1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8" name="PlaceHolder 1"/>
          <p:cNvSpPr>
            <a:spLocks noGrp="1"/>
          </p:cNvSpPr>
          <p:nvPr>
            <p:ph type="body"/>
          </p:nvPr>
        </p:nvSpPr>
        <p:spPr>
          <a:xfrm>
            <a:off x="685800" y="4343400"/>
            <a:ext cx="5485680" cy="4114080"/>
          </a:xfrm>
          <a:prstGeom prst="rect">
            <a:avLst/>
          </a:prstGeom>
        </p:spPr>
        <p:txBody>
          <a:bodyPr lIns="0" rIns="0" tIns="0" bIns="0"/>
          <a:p>
            <a:pPr marL="216000" indent="-216000">
              <a:lnSpc>
                <a:spcPct val="100000"/>
              </a:lnSpc>
            </a:pPr>
            <a:r>
              <a:rPr b="0" lang="es-CO" sz="1400" spc="-1" strike="noStrike">
                <a:solidFill>
                  <a:srgbClr val="000000"/>
                </a:solidFill>
                <a:latin typeface="Times New Roman"/>
                <a:ea typeface="Times New Roman"/>
              </a:rPr>
              <a:t>Crystal Clear establece un conjunto de prioridades y principios que sirven de guía para la toma de decisiones</a:t>
            </a:r>
            <a:br/>
            <a:endParaRPr b="0" lang="es-CO" sz="1400" spc="-1" strike="noStrike">
              <a:latin typeface="Arial"/>
            </a:endParaRPr>
          </a:p>
          <a:p>
            <a:pPr marL="457200" indent="-316800">
              <a:lnSpc>
                <a:spcPct val="100000"/>
              </a:lnSpc>
              <a:buClr>
                <a:srgbClr val="000000"/>
              </a:buClr>
              <a:buFont typeface="Noto Sans Symbols"/>
              <a:buChar char="●"/>
            </a:pPr>
            <a:r>
              <a:rPr b="0" i="1" lang="es-CO" sz="1400" spc="-1" strike="noStrike">
                <a:solidFill>
                  <a:srgbClr val="000000"/>
                </a:solidFill>
                <a:latin typeface="Times New Roman"/>
                <a:ea typeface="Times New Roman"/>
              </a:rPr>
              <a:t>Eficiencia en el desarrollo</a:t>
            </a:r>
            <a:r>
              <a:rPr b="0" lang="es-CO" sz="1400" spc="-1" strike="noStrike">
                <a:solidFill>
                  <a:srgbClr val="000000"/>
                </a:solidFill>
                <a:latin typeface="Times New Roman"/>
                <a:ea typeface="Times New Roman"/>
              </a:rPr>
              <a:t>: para hacer que los proyectos sean económicamente rentables</a:t>
            </a:r>
            <a:endParaRPr b="0" lang="es-CO" sz="1400" spc="-1" strike="noStrike">
              <a:latin typeface="Arial"/>
            </a:endParaRPr>
          </a:p>
          <a:p>
            <a:pPr marL="457200" indent="-316800">
              <a:lnSpc>
                <a:spcPct val="100000"/>
              </a:lnSpc>
              <a:buClr>
                <a:srgbClr val="000000"/>
              </a:buClr>
              <a:buFont typeface="Noto Sans Symbols"/>
              <a:buChar char="●"/>
            </a:pPr>
            <a:r>
              <a:rPr b="0" i="1" lang="es-CO" sz="1400" spc="-1" strike="noStrike">
                <a:solidFill>
                  <a:srgbClr val="000000"/>
                </a:solidFill>
                <a:latin typeface="Times New Roman"/>
                <a:ea typeface="Times New Roman"/>
              </a:rPr>
              <a:t>Seguridad en lo que se entrega</a:t>
            </a:r>
            <a:endParaRPr b="0" lang="es-CO" sz="1400" spc="-1" strike="noStrike">
              <a:latin typeface="Arial"/>
            </a:endParaRPr>
          </a:p>
          <a:p>
            <a:pPr marL="457200" indent="-316800">
              <a:lnSpc>
                <a:spcPct val="100000"/>
              </a:lnSpc>
              <a:buClr>
                <a:srgbClr val="000000"/>
              </a:buClr>
              <a:buFont typeface="Noto Sans Symbols"/>
              <a:buChar char="●"/>
            </a:pPr>
            <a:r>
              <a:rPr b="0" i="1" lang="es-CO" sz="1400" spc="-1" strike="noStrike">
                <a:solidFill>
                  <a:srgbClr val="000000"/>
                </a:solidFill>
                <a:latin typeface="Times New Roman"/>
                <a:ea typeface="Times New Roman"/>
              </a:rPr>
              <a:t>Habitabilidad</a:t>
            </a:r>
            <a:r>
              <a:rPr b="0" lang="es-CO" sz="1400" spc="-1" strike="noStrike">
                <a:solidFill>
                  <a:srgbClr val="000000"/>
                </a:solidFill>
                <a:latin typeface="Times New Roman"/>
                <a:ea typeface="Times New Roman"/>
              </a:rPr>
              <a:t>: hacer que todos los miembros del equipo adopten y sigan las convenciones de trabajo establecidas por el equipo mismo.</a:t>
            </a:r>
            <a:endParaRPr b="0" lang="es-CO" sz="1400" spc="-1" strike="noStrike">
              <a:latin typeface="Arial"/>
            </a:endParaRPr>
          </a:p>
          <a:p>
            <a:pPr>
              <a:lnSpc>
                <a:spcPct val="100000"/>
              </a:lnSpc>
            </a:pPr>
            <a:endParaRPr b="0" lang="es-CO" sz="1400" spc="-1" strike="noStrike">
              <a:latin typeface="Arial"/>
            </a:endParaRPr>
          </a:p>
        </p:txBody>
      </p:sp>
      <p:sp>
        <p:nvSpPr>
          <p:cNvPr id="169" name="PlaceHolder 2"/>
          <p:cNvSpPr>
            <a:spLocks noGrp="1"/>
          </p:cNvSpPr>
          <p:nvPr>
            <p:ph type="sldImg"/>
          </p:nvPr>
        </p:nvSpPr>
        <p:spPr>
          <a:xfrm>
            <a:off x="1143000" y="685800"/>
            <a:ext cx="4571280" cy="3428280"/>
          </a:xfrm>
          <a:prstGeom prst="rect">
            <a:avLst/>
          </a:prstGeom>
        </p:spPr>
      </p:sp>
    </p:spTree>
  </p:cSld>
</p:notes>
</file>

<file path=ppt/notesSlides/notesSlide1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0" name="PlaceHolder 1"/>
          <p:cNvSpPr>
            <a:spLocks noGrp="1"/>
          </p:cNvSpPr>
          <p:nvPr>
            <p:ph type="body"/>
          </p:nvPr>
        </p:nvSpPr>
        <p:spPr>
          <a:xfrm>
            <a:off x="685800" y="4343400"/>
            <a:ext cx="5485680" cy="4114080"/>
          </a:xfrm>
          <a:prstGeom prst="rect">
            <a:avLst/>
          </a:prstGeom>
        </p:spPr>
        <p:txBody>
          <a:bodyPr lIns="0" rIns="0" tIns="0" bIns="0"/>
          <a:p>
            <a:pPr marL="216000" indent="-216000">
              <a:lnSpc>
                <a:spcPct val="100000"/>
              </a:lnSpc>
            </a:pPr>
            <a:r>
              <a:rPr b="0" lang="es-CO" sz="1400" spc="-1" strike="noStrike">
                <a:solidFill>
                  <a:srgbClr val="000000"/>
                </a:solidFill>
                <a:latin typeface="Times New Roman"/>
                <a:ea typeface="Times New Roman"/>
              </a:rPr>
              <a:t>Crystal Clear establece un conjunto de prioridades y principios que sirven de guía para la toma de decisiones</a:t>
            </a:r>
            <a:br/>
            <a:endParaRPr b="0" lang="es-CO" sz="1400" spc="-1" strike="noStrike">
              <a:latin typeface="Arial"/>
            </a:endParaRPr>
          </a:p>
          <a:p>
            <a:pPr marL="457200" indent="-316800">
              <a:lnSpc>
                <a:spcPct val="100000"/>
              </a:lnSpc>
              <a:buClr>
                <a:srgbClr val="000000"/>
              </a:buClr>
              <a:buFont typeface="Noto Sans Symbols"/>
              <a:buChar char="●"/>
            </a:pPr>
            <a:r>
              <a:rPr b="0" i="1" lang="es-CO" sz="1400" spc="-1" strike="noStrike">
                <a:solidFill>
                  <a:srgbClr val="000000"/>
                </a:solidFill>
                <a:latin typeface="Times New Roman"/>
                <a:ea typeface="Times New Roman"/>
              </a:rPr>
              <a:t>Eficiencia en el desarrollo</a:t>
            </a:r>
            <a:r>
              <a:rPr b="0" lang="es-CO" sz="1400" spc="-1" strike="noStrike">
                <a:solidFill>
                  <a:srgbClr val="000000"/>
                </a:solidFill>
                <a:latin typeface="Times New Roman"/>
                <a:ea typeface="Times New Roman"/>
              </a:rPr>
              <a:t>: para hacer que los proyectos sean económicamente rentables</a:t>
            </a:r>
            <a:endParaRPr b="0" lang="es-CO" sz="1400" spc="-1" strike="noStrike">
              <a:latin typeface="Arial"/>
            </a:endParaRPr>
          </a:p>
          <a:p>
            <a:pPr marL="457200" indent="-316800">
              <a:lnSpc>
                <a:spcPct val="100000"/>
              </a:lnSpc>
              <a:buClr>
                <a:srgbClr val="000000"/>
              </a:buClr>
              <a:buFont typeface="Noto Sans Symbols"/>
              <a:buChar char="●"/>
            </a:pPr>
            <a:r>
              <a:rPr b="0" i="1" lang="es-CO" sz="1400" spc="-1" strike="noStrike">
                <a:solidFill>
                  <a:srgbClr val="000000"/>
                </a:solidFill>
                <a:latin typeface="Times New Roman"/>
                <a:ea typeface="Times New Roman"/>
              </a:rPr>
              <a:t>Seguridad en lo que se entrega</a:t>
            </a:r>
            <a:endParaRPr b="0" lang="es-CO" sz="1400" spc="-1" strike="noStrike">
              <a:latin typeface="Arial"/>
            </a:endParaRPr>
          </a:p>
          <a:p>
            <a:pPr marL="457200" indent="-316800">
              <a:lnSpc>
                <a:spcPct val="100000"/>
              </a:lnSpc>
              <a:buClr>
                <a:srgbClr val="000000"/>
              </a:buClr>
              <a:buFont typeface="Noto Sans Symbols"/>
              <a:buChar char="●"/>
            </a:pPr>
            <a:r>
              <a:rPr b="0" i="1" lang="es-CO" sz="1400" spc="-1" strike="noStrike">
                <a:solidFill>
                  <a:srgbClr val="000000"/>
                </a:solidFill>
                <a:latin typeface="Times New Roman"/>
                <a:ea typeface="Times New Roman"/>
              </a:rPr>
              <a:t>Habitabilidad</a:t>
            </a:r>
            <a:r>
              <a:rPr b="0" lang="es-CO" sz="1400" spc="-1" strike="noStrike">
                <a:solidFill>
                  <a:srgbClr val="000000"/>
                </a:solidFill>
                <a:latin typeface="Times New Roman"/>
                <a:ea typeface="Times New Roman"/>
              </a:rPr>
              <a:t>: hacer que todos los miembros del equipo adopten y sigan las convenciones de trabajo establecidas por el equipo mismo.</a:t>
            </a:r>
            <a:endParaRPr b="0" lang="es-CO" sz="1400" spc="-1" strike="noStrike">
              <a:latin typeface="Arial"/>
            </a:endParaRPr>
          </a:p>
          <a:p>
            <a:pPr>
              <a:lnSpc>
                <a:spcPct val="100000"/>
              </a:lnSpc>
            </a:pPr>
            <a:endParaRPr b="0" lang="es-CO" sz="1400" spc="-1" strike="noStrike">
              <a:latin typeface="Arial"/>
            </a:endParaRPr>
          </a:p>
        </p:txBody>
      </p:sp>
      <p:sp>
        <p:nvSpPr>
          <p:cNvPr id="171" name="PlaceHolder 2"/>
          <p:cNvSpPr>
            <a:spLocks noGrp="1"/>
          </p:cNvSpPr>
          <p:nvPr>
            <p:ph type="sldImg"/>
          </p:nvPr>
        </p:nvSpPr>
        <p:spPr>
          <a:xfrm>
            <a:off x="1143000" y="685800"/>
            <a:ext cx="4571280" cy="3428280"/>
          </a:xfrm>
          <a:prstGeom prst="rect">
            <a:avLst/>
          </a:prstGeom>
        </p:spPr>
      </p:sp>
    </p:spTree>
  </p:cSld>
</p:notes>
</file>

<file path=ppt/notesSlides/notesSlide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1" name="PlaceHolder 1"/>
          <p:cNvSpPr>
            <a:spLocks noGrp="1"/>
          </p:cNvSpPr>
          <p:nvPr>
            <p:ph type="body"/>
          </p:nvPr>
        </p:nvSpPr>
        <p:spPr>
          <a:xfrm>
            <a:off x="685800" y="4343400"/>
            <a:ext cx="5485680" cy="4114080"/>
          </a:xfrm>
          <a:prstGeom prst="rect">
            <a:avLst/>
          </a:prstGeom>
        </p:spPr>
        <p:txBody>
          <a:bodyPr lIns="0" rIns="0" tIns="0" bIns="0"/>
          <a:p>
            <a:pPr marL="216000" indent="-216000">
              <a:lnSpc>
                <a:spcPct val="100000"/>
              </a:lnSpc>
            </a:pPr>
            <a:r>
              <a:rPr b="0" lang="es-CO" sz="700" spc="-1" strike="noStrike">
                <a:solidFill>
                  <a:srgbClr val="000000"/>
                </a:solidFill>
                <a:latin typeface="Calibri"/>
                <a:ea typeface="Calibri"/>
              </a:rPr>
              <a:t>Así como en las estrategias, Crystal no obliga el uso de técnicas para el desarrollo del proyecto, estas pueden ir siendo escogidas según la etapa en la que se encuentre el proyecto.</a:t>
            </a:r>
            <a:endParaRPr b="0" lang="es-CO" sz="700" spc="-1" strike="noStrike">
              <a:latin typeface="Arial"/>
            </a:endParaRPr>
          </a:p>
          <a:p>
            <a:pPr marL="216000" indent="-216000">
              <a:lnSpc>
                <a:spcPct val="100000"/>
              </a:lnSpc>
            </a:pPr>
            <a:r>
              <a:rPr b="1" lang="es-CO" sz="700" spc="-1" strike="noStrike">
                <a:solidFill>
                  <a:srgbClr val="000000"/>
                </a:solidFill>
                <a:latin typeface="Calibri"/>
                <a:ea typeface="Calibri"/>
              </a:rPr>
              <a:t>Entrevistas de proyectos :</a:t>
            </a:r>
            <a:r>
              <a:rPr b="0" lang="es-CO" sz="1000" spc="-1" strike="noStrike">
                <a:solidFill>
                  <a:srgbClr val="000000"/>
                </a:solidFill>
                <a:latin typeface="Times New Roman"/>
                <a:ea typeface="Times New Roman"/>
              </a:rPr>
              <a:t>. Se suele entrevistar a más de un responsable para tener visiones más ricas.</a:t>
            </a:r>
            <a:endParaRPr b="0" lang="es-CO" sz="1000" spc="-1" strike="noStrike">
              <a:latin typeface="Arial"/>
            </a:endParaRPr>
          </a:p>
          <a:p>
            <a:pPr marL="216000" indent="-216000">
              <a:lnSpc>
                <a:spcPct val="115000"/>
              </a:lnSpc>
            </a:pPr>
            <a:r>
              <a:rPr b="1" lang="es-CO" sz="1000" spc="-1" strike="noStrike">
                <a:solidFill>
                  <a:srgbClr val="000000"/>
                </a:solidFill>
                <a:latin typeface="Times New Roman"/>
                <a:ea typeface="Times New Roman"/>
              </a:rPr>
              <a:t>b)       </a:t>
            </a:r>
            <a:r>
              <a:rPr b="1" i="1" lang="es-CO" sz="1000" spc="-1" strike="noStrike">
                <a:solidFill>
                  <a:srgbClr val="000000"/>
                </a:solidFill>
                <a:latin typeface="Times New Roman"/>
                <a:ea typeface="Times New Roman"/>
              </a:rPr>
              <a:t>Talleres de reﬂ exión</a:t>
            </a:r>
            <a:r>
              <a:rPr b="0" lang="es-CO" sz="1000" spc="-1" strike="noStrike">
                <a:solidFill>
                  <a:srgbClr val="000000"/>
                </a:solidFill>
                <a:latin typeface="Times New Roman"/>
                <a:ea typeface="Times New Roman"/>
              </a:rPr>
              <a:t>. El equipo debe detenerse treinta minutos o una hora para reﬂexionar sobre sus convenciones de trabajo, discutir inconvenientes y mejoras y planear para el período siguiente. </a:t>
            </a:r>
            <a:endParaRPr b="0" lang="es-CO" sz="1000" spc="-1" strike="noStrike">
              <a:latin typeface="Arial"/>
            </a:endParaRPr>
          </a:p>
          <a:p>
            <a:pPr marL="216000" indent="-216000">
              <a:lnSpc>
                <a:spcPct val="115000"/>
              </a:lnSpc>
            </a:pPr>
            <a:r>
              <a:rPr b="1" lang="es-CO" sz="1000" spc="-1" strike="noStrike">
                <a:solidFill>
                  <a:srgbClr val="000000"/>
                </a:solidFill>
                <a:latin typeface="Times New Roman"/>
                <a:ea typeface="Times New Roman"/>
              </a:rPr>
              <a:t>c)       </a:t>
            </a:r>
            <a:r>
              <a:rPr b="1" i="1" lang="es-CO" sz="1000" spc="-1" strike="noStrike">
                <a:solidFill>
                  <a:srgbClr val="000000"/>
                </a:solidFill>
                <a:latin typeface="Times New Roman"/>
                <a:ea typeface="Times New Roman"/>
              </a:rPr>
              <a:t>Planeamiento Blitz</a:t>
            </a:r>
            <a:r>
              <a:rPr b="0" lang="es-CO" sz="1000" spc="-1" strike="noStrike">
                <a:solidFill>
                  <a:srgbClr val="000000"/>
                </a:solidFill>
                <a:latin typeface="Times New Roman"/>
                <a:ea typeface="Times New Roman"/>
              </a:rPr>
              <a:t>. Una técnica puede ser el Juego de Planeamiento de XP. En este juego, se ponen  tarjetas indexadas en una mesa, con una historia de usuario o función visible en cada una. El grupo  ﬁnge que no hay dependencias entre tarjetas, y las alinea en secuencias de desarrollo preferidas. Los programadores escriben en cada tarjeta el tiempo estimado para desarrollar cada función. El  patrocinador del usuario escribe la secuencia de prioridades, teniendo en cuenta los tiempos referidos y el valor de negocio de cada función. Las tarjetas se agrupan en períodos de tres semanas llamados iteraciones que se agrupan en entregas, usualmente no más largas de tres meses. </a:t>
            </a:r>
            <a:endParaRPr b="0" lang="es-CO" sz="1000" spc="-1" strike="noStrike">
              <a:latin typeface="Arial"/>
            </a:endParaRPr>
          </a:p>
          <a:p>
            <a:pPr marL="216000" indent="-216000">
              <a:lnSpc>
                <a:spcPct val="115000"/>
              </a:lnSpc>
            </a:pPr>
            <a:r>
              <a:rPr b="1" lang="es-CO" sz="1000" spc="-1" strike="noStrike">
                <a:solidFill>
                  <a:srgbClr val="000000"/>
                </a:solidFill>
                <a:latin typeface="Times New Roman"/>
                <a:ea typeface="Times New Roman"/>
              </a:rPr>
              <a:t>d)       </a:t>
            </a:r>
            <a:r>
              <a:rPr b="1" i="1" lang="es-CO" sz="1000" spc="-1" strike="noStrike">
                <a:solidFill>
                  <a:srgbClr val="000000"/>
                </a:solidFill>
                <a:latin typeface="Times New Roman"/>
                <a:ea typeface="Times New Roman"/>
              </a:rPr>
              <a:t>Estimación Delphi con estimaciones de pericia</a:t>
            </a:r>
            <a:r>
              <a:rPr b="0" lang="es-CO" sz="1000" spc="-1" strike="noStrike">
                <a:solidFill>
                  <a:srgbClr val="000000"/>
                </a:solidFill>
                <a:latin typeface="Times New Roman"/>
                <a:ea typeface="Times New Roman"/>
              </a:rPr>
              <a:t>. En el proceso Delphi se reúnen los expertos  responsables y proceden como en un remate para proponer el tamaño del sistema, su tiempo de  ejecución, la fecha de las entregas según dependencias técnicas y de negocios y para equilibrar las entregas en paquetes de igual tamaño. </a:t>
            </a:r>
            <a:endParaRPr b="0" lang="es-CO" sz="1000" spc="-1" strike="noStrike">
              <a:latin typeface="Arial"/>
            </a:endParaRPr>
          </a:p>
          <a:p>
            <a:pPr marL="216000" indent="-216000">
              <a:lnSpc>
                <a:spcPct val="115000"/>
              </a:lnSpc>
            </a:pPr>
            <a:r>
              <a:rPr b="1" lang="es-CO" sz="1000" spc="-1" strike="noStrike">
                <a:solidFill>
                  <a:srgbClr val="000000"/>
                </a:solidFill>
                <a:latin typeface="Times New Roman"/>
                <a:ea typeface="Times New Roman"/>
              </a:rPr>
              <a:t>e)       </a:t>
            </a:r>
            <a:r>
              <a:rPr b="1" i="1" lang="es-CO" sz="1000" spc="-1" strike="noStrike">
                <a:solidFill>
                  <a:srgbClr val="000000"/>
                </a:solidFill>
                <a:latin typeface="Times New Roman"/>
                <a:ea typeface="Times New Roman"/>
              </a:rPr>
              <a:t>Encuentros diarios de pie</a:t>
            </a:r>
            <a:r>
              <a:rPr b="0" lang="es-CO" sz="1000" spc="-1" strike="noStrike">
                <a:solidFill>
                  <a:srgbClr val="000000"/>
                </a:solidFill>
                <a:latin typeface="Times New Roman"/>
                <a:ea typeface="Times New Roman"/>
              </a:rPr>
              <a:t>. La palabra clave es “brevedad”, cinco a diez minutos como máximo.  No se trata de discutir problemas, sino de identiﬁcarlos. </a:t>
            </a:r>
            <a:endParaRPr b="0" lang="es-CO" sz="1000" spc="-1" strike="noStrike">
              <a:latin typeface="Arial"/>
            </a:endParaRPr>
          </a:p>
          <a:p>
            <a:pPr marL="216000" indent="-216000">
              <a:lnSpc>
                <a:spcPct val="115000"/>
              </a:lnSpc>
            </a:pPr>
            <a:r>
              <a:rPr b="1" lang="es-CO" sz="1000" spc="-1" strike="noStrike">
                <a:solidFill>
                  <a:srgbClr val="000000"/>
                </a:solidFill>
                <a:latin typeface="Times New Roman"/>
                <a:ea typeface="Times New Roman"/>
              </a:rPr>
              <a:t>f)        </a:t>
            </a:r>
            <a:r>
              <a:rPr b="1" i="1" lang="es-CO" sz="1000" spc="-1" strike="noStrike">
                <a:solidFill>
                  <a:srgbClr val="000000"/>
                </a:solidFill>
                <a:latin typeface="Times New Roman"/>
                <a:ea typeface="Times New Roman"/>
              </a:rPr>
              <a:t>Miniatura de procesos</a:t>
            </a:r>
            <a:r>
              <a:rPr b="0" lang="es-CO" sz="1000" spc="-1" strike="noStrike">
                <a:solidFill>
                  <a:srgbClr val="000000"/>
                </a:solidFill>
                <a:latin typeface="Times New Roman"/>
                <a:ea typeface="Times New Roman"/>
              </a:rPr>
              <a:t>. Una forma de presentar Crystal Clear puede consumir entre 90 minutos y un día. La idea es que la gente pueda “degustar” la nueva metodología. </a:t>
            </a:r>
            <a:endParaRPr b="0" lang="es-CO" sz="1000" spc="-1" strike="noStrike">
              <a:latin typeface="Arial"/>
            </a:endParaRPr>
          </a:p>
          <a:p>
            <a:pPr marL="216000" indent="-216000">
              <a:lnSpc>
                <a:spcPct val="115000"/>
              </a:lnSpc>
            </a:pPr>
            <a:r>
              <a:rPr b="1" lang="es-CO" sz="1000" spc="-1" strike="noStrike">
                <a:solidFill>
                  <a:srgbClr val="000000"/>
                </a:solidFill>
                <a:latin typeface="Times New Roman"/>
                <a:ea typeface="Times New Roman"/>
              </a:rPr>
              <a:t>g)       </a:t>
            </a:r>
            <a:r>
              <a:rPr b="1" i="1" lang="es-CO" sz="1000" spc="-1" strike="noStrike">
                <a:solidFill>
                  <a:srgbClr val="000000"/>
                </a:solidFill>
                <a:latin typeface="Times New Roman"/>
                <a:ea typeface="Times New Roman"/>
              </a:rPr>
              <a:t>Gráﬁcos de quemado</a:t>
            </a:r>
            <a:r>
              <a:rPr b="0" lang="es-CO" sz="1000" spc="-1" strike="noStrike">
                <a:solidFill>
                  <a:srgbClr val="000000"/>
                </a:solidFill>
                <a:latin typeface="Times New Roman"/>
                <a:ea typeface="Times New Roman"/>
              </a:rPr>
              <a:t>. Su nombre viene de los gráﬁcos de quemado de calorías de los regímenes  dietéticos; se usan también en Scrum. Se trata de una técnica de graﬁcación para descubrir demoras y problemas tempranamente en el proceso, evitando que se descubra demasiado tarde que todavía no  se sabe cuánto falta. Para ello se hace una estimación del tiempo faltante para programar lo que resta al ritmo actual, lo cual sirve para tener dominio de proyectos en los cuales las prioridades cambian  bruscamente y con frecuencia. Esta técnica se asocia con algunos recursos ingeniosos, como la Lista Témpana, llamada así porque se reﬁere al agregado de ítems con alta prioridad en el tope de las listas de trabajos pendientes, esperando que los demás elementos se hundan bajo la línea de ﬂotación; los elementos que están sobre la línea se entregarán en la iteración siguiente, los que están por debajo en las restantes. En otras Metodologías Ágiles la Lista Témpana no es otra cosa que un gráﬁco de  retraso. Los gráﬁcos de quemado ilustran la velocidad del proceso, analizando la diferencia entre las líneas proyectadas y efectivas de cada entrega. </a:t>
            </a:r>
            <a:endParaRPr b="0" lang="es-CO" sz="1000" spc="-1" strike="noStrike">
              <a:latin typeface="Arial"/>
            </a:endParaRPr>
          </a:p>
          <a:p>
            <a:pPr marL="216000" indent="-216000">
              <a:lnSpc>
                <a:spcPct val="115000"/>
              </a:lnSpc>
            </a:pPr>
            <a:r>
              <a:rPr b="1" lang="es-CO" sz="1000" spc="-1" strike="noStrike">
                <a:solidFill>
                  <a:srgbClr val="000000"/>
                </a:solidFill>
                <a:latin typeface="Times New Roman"/>
                <a:ea typeface="Times New Roman"/>
              </a:rPr>
              <a:t>h)       </a:t>
            </a:r>
            <a:r>
              <a:rPr b="1" i="1" lang="es-CO" sz="1000" spc="-1" strike="noStrike">
                <a:solidFill>
                  <a:srgbClr val="000000"/>
                </a:solidFill>
                <a:latin typeface="Times New Roman"/>
                <a:ea typeface="Times New Roman"/>
              </a:rPr>
              <a:t>Programación lado a lado</a:t>
            </a:r>
            <a:r>
              <a:rPr b="0" lang="es-CO" sz="1000" spc="-1" strike="noStrike">
                <a:solidFill>
                  <a:srgbClr val="000000"/>
                </a:solidFill>
                <a:latin typeface="Times New Roman"/>
                <a:ea typeface="Times New Roman"/>
              </a:rPr>
              <a:t>. Mucha gente siente que la programación en pares de XP involucra una  presión excesiva; la versión de Crystal Clear establece proximidad, pero cada quien se enfoca a su  trabajo asignado, prestando un ojo a lo que hace su compañero, quien tiene su propia máquina. Esta  es una ampliación de la Comunicación Osmótica al contexto de la programación. </a:t>
            </a:r>
            <a:endParaRPr b="0" lang="es-CO" sz="1000" spc="-1" strike="noStrike">
              <a:latin typeface="Arial"/>
            </a:endParaRPr>
          </a:p>
          <a:p>
            <a:pPr marL="216000" indent="-216000">
              <a:lnSpc>
                <a:spcPct val="100000"/>
              </a:lnSpc>
            </a:pPr>
            <a:endParaRPr b="0" lang="es-CO" sz="1000" spc="-1" strike="noStrike">
              <a:latin typeface="Arial"/>
            </a:endParaRPr>
          </a:p>
        </p:txBody>
      </p:sp>
      <p:sp>
        <p:nvSpPr>
          <p:cNvPr id="142" name="PlaceHolder 2"/>
          <p:cNvSpPr>
            <a:spLocks noGrp="1"/>
          </p:cNvSpPr>
          <p:nvPr>
            <p:ph type="sldImg"/>
          </p:nvPr>
        </p:nvSpPr>
        <p:spPr>
          <a:xfrm>
            <a:off x="1143000" y="685800"/>
            <a:ext cx="4571280" cy="3428280"/>
          </a:xfrm>
          <a:prstGeom prst="rect">
            <a:avLst/>
          </a:prstGeom>
        </p:spPr>
      </p:sp>
    </p:spTree>
  </p:cSld>
</p:notes>
</file>

<file path=ppt/notesSlides/notesSlide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3" name="PlaceHolder 1"/>
          <p:cNvSpPr>
            <a:spLocks noGrp="1"/>
          </p:cNvSpPr>
          <p:nvPr>
            <p:ph type="sldImg"/>
          </p:nvPr>
        </p:nvSpPr>
        <p:spPr>
          <a:xfrm>
            <a:off x="1143000" y="685800"/>
            <a:ext cx="4571280" cy="3428280"/>
          </a:xfrm>
          <a:prstGeom prst="rect">
            <a:avLst/>
          </a:prstGeom>
        </p:spPr>
      </p:sp>
      <p:sp>
        <p:nvSpPr>
          <p:cNvPr id="144" name="PlaceHolder 2"/>
          <p:cNvSpPr>
            <a:spLocks noGrp="1"/>
          </p:cNvSpPr>
          <p:nvPr>
            <p:ph type="body"/>
          </p:nvPr>
        </p:nvSpPr>
        <p:spPr>
          <a:xfrm>
            <a:off x="685800" y="4343400"/>
            <a:ext cx="5485680" cy="4114080"/>
          </a:xfrm>
          <a:prstGeom prst="rect">
            <a:avLst/>
          </a:prstGeom>
        </p:spPr>
        <p:txBody>
          <a:bodyPr lIns="0" rIns="0" tIns="0" bIns="0"/>
          <a:p>
            <a:pPr marL="216000" indent="-216000">
              <a:lnSpc>
                <a:spcPct val="100000"/>
              </a:lnSpc>
            </a:pPr>
            <a:r>
              <a:rPr b="0" lang="es-CO" sz="1400" spc="-1" strike="noStrike">
                <a:solidFill>
                  <a:srgbClr val="000000"/>
                </a:solidFill>
                <a:latin typeface="Times New Roman"/>
                <a:ea typeface="Times New Roman"/>
              </a:rPr>
              <a:t>En los inicios de 1990, en un estudio realizado en IBM se llegó a los siguientes acuerdos (Cockburn, 2001). Los equipos exitosos enfatizaban que no habían seguido métodos formales ni herramientas CASE y que habían estimulado la comunicación y los test. </a:t>
            </a:r>
            <a:endParaRPr b="0" lang="es-CO" sz="1400" spc="-1" strike="noStrike">
              <a:latin typeface="Arial"/>
            </a:endParaRPr>
          </a:p>
          <a:p>
            <a:pPr marL="216000" indent="-216000">
              <a:lnSpc>
                <a:spcPct val="100000"/>
              </a:lnSpc>
            </a:pPr>
            <a:r>
              <a:rPr b="0" lang="es-CO" sz="1400" spc="-1" strike="noStrike">
                <a:solidFill>
                  <a:srgbClr val="000000"/>
                </a:solidFill>
                <a:latin typeface="Times New Roman"/>
                <a:ea typeface="Times New Roman"/>
              </a:rPr>
              <a:t>Los equipos con problemas no entendían sus fallas o si habían cumplido con los métodos formales. </a:t>
            </a:r>
            <a:endParaRPr b="0" lang="es-CO" sz="1400" spc="-1" strike="noStrike">
              <a:latin typeface="Arial"/>
            </a:endParaRPr>
          </a:p>
        </p:txBody>
      </p:sp>
      <p:sp>
        <p:nvSpPr>
          <p:cNvPr id="145" name="CustomShape 3"/>
          <p:cNvSpPr/>
          <p:nvPr/>
        </p:nvSpPr>
        <p:spPr>
          <a:xfrm>
            <a:off x="3884760" y="8685360"/>
            <a:ext cx="2971080" cy="456480"/>
          </a:xfrm>
          <a:prstGeom prst="rect">
            <a:avLst/>
          </a:prstGeom>
          <a:noFill/>
          <a:ln>
            <a:noFill/>
          </a:ln>
        </p:spPr>
        <p:style>
          <a:lnRef idx="0"/>
          <a:fillRef idx="0"/>
          <a:effectRef idx="0"/>
          <a:fontRef idx="minor"/>
        </p:style>
        <p:txBody>
          <a:bodyPr lIns="90000" rIns="90000" tIns="45000" bIns="45000" anchor="b"/>
          <a:p>
            <a:pPr algn="r">
              <a:lnSpc>
                <a:spcPct val="100000"/>
              </a:lnSpc>
            </a:pPr>
            <a:fld id="{839E67C7-9078-42D6-9541-80062FC64882}" type="slidenum">
              <a:rPr b="0" lang="es-CO" sz="1200" spc="-1" strike="noStrike">
                <a:solidFill>
                  <a:srgbClr val="000000"/>
                </a:solidFill>
                <a:latin typeface="Arial"/>
                <a:ea typeface="Arial"/>
              </a:rPr>
              <a:t>1</a:t>
            </a:fld>
            <a:endParaRPr b="0" lang="es-CO" sz="1200" spc="-1" strike="noStrike">
              <a:latin typeface="Arial"/>
            </a:endParaRPr>
          </a:p>
        </p:txBody>
      </p:sp>
    </p:spTree>
  </p:cSld>
</p:notes>
</file>

<file path=ppt/notesSlides/notesSlide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6" name="PlaceHolder 1"/>
          <p:cNvSpPr>
            <a:spLocks noGrp="1"/>
          </p:cNvSpPr>
          <p:nvPr>
            <p:ph type="body"/>
          </p:nvPr>
        </p:nvSpPr>
        <p:spPr>
          <a:xfrm>
            <a:off x="685800" y="4343400"/>
            <a:ext cx="5485680" cy="4114080"/>
          </a:xfrm>
          <a:prstGeom prst="rect">
            <a:avLst/>
          </a:prstGeom>
        </p:spPr>
        <p:txBody>
          <a:bodyPr lIns="0" rIns="0" tIns="0" bIns="0"/>
          <a:p>
            <a:pPr marL="216000" indent="-216000">
              <a:lnSpc>
                <a:spcPct val="115000"/>
              </a:lnSpc>
            </a:pPr>
            <a:r>
              <a:rPr b="1" lang="es-CO" sz="1400" spc="-1" strike="noStrike">
                <a:solidFill>
                  <a:srgbClr val="000000"/>
                </a:solidFill>
                <a:latin typeface="Times New Roman"/>
                <a:ea typeface="Times New Roman"/>
              </a:rPr>
              <a:t>    </a:t>
            </a:r>
            <a:r>
              <a:rPr b="1" i="1" lang="es-CO" sz="1400" spc="-1" strike="noStrike">
                <a:solidFill>
                  <a:srgbClr val="000000"/>
                </a:solidFill>
                <a:latin typeface="Times New Roman"/>
                <a:ea typeface="Times New Roman"/>
              </a:rPr>
              <a:t>Entrega frecuente</a:t>
            </a:r>
            <a:r>
              <a:rPr b="0" lang="es-CO" sz="1400" spc="-1" strike="noStrike">
                <a:solidFill>
                  <a:srgbClr val="000000"/>
                </a:solidFill>
                <a:latin typeface="Times New Roman"/>
                <a:ea typeface="Times New Roman"/>
              </a:rPr>
              <a:t>. Consiste en entregar software a los clientes con frecuencia, no solamente en  compilar el código. La frecuencia dependerá del proyecto, pero puede ser diaria, semanal o  mensual.</a:t>
            </a:r>
            <a:endParaRPr b="0" lang="es-CO" sz="1400" spc="-1" strike="noStrike">
              <a:latin typeface="Arial"/>
            </a:endParaRPr>
          </a:p>
          <a:p>
            <a:pPr marL="216000" indent="-216000">
              <a:lnSpc>
                <a:spcPct val="115000"/>
              </a:lnSpc>
            </a:pPr>
            <a:r>
              <a:rPr b="1" i="1" lang="es-CO" sz="1400" spc="-1" strike="noStrike">
                <a:solidFill>
                  <a:srgbClr val="000000"/>
                </a:solidFill>
                <a:latin typeface="Times New Roman"/>
                <a:ea typeface="Times New Roman"/>
              </a:rPr>
              <a:t>Comunicación osmótica</a:t>
            </a:r>
            <a:r>
              <a:rPr b="0" lang="es-CO" sz="1400" spc="-1" strike="noStrike">
                <a:solidFill>
                  <a:srgbClr val="000000"/>
                </a:solidFill>
                <a:latin typeface="Times New Roman"/>
                <a:ea typeface="Times New Roman"/>
              </a:rPr>
              <a:t>. Todos juntos en el mismo cuarto. Una variante especial es disponer en la  sala de un experto diseñador senior y discutir respecto del tema que se trate.</a:t>
            </a:r>
            <a:endParaRPr b="0" lang="es-CO" sz="1400" spc="-1" strike="noStrike">
              <a:latin typeface="Arial"/>
            </a:endParaRPr>
          </a:p>
          <a:p>
            <a:pPr marL="216000" indent="-216000">
              <a:lnSpc>
                <a:spcPct val="115000"/>
              </a:lnSpc>
            </a:pPr>
            <a:r>
              <a:rPr b="1" lang="es-CO" sz="1400" spc="-1" strike="noStrike">
                <a:solidFill>
                  <a:srgbClr val="000000"/>
                </a:solidFill>
                <a:latin typeface="Times New Roman"/>
                <a:ea typeface="Times New Roman"/>
              </a:rPr>
              <a:t>   </a:t>
            </a:r>
            <a:r>
              <a:rPr b="1" i="1" lang="es-CO" sz="1400" spc="-1" strike="noStrike">
                <a:solidFill>
                  <a:srgbClr val="000000"/>
                </a:solidFill>
                <a:latin typeface="Times New Roman"/>
                <a:ea typeface="Times New Roman"/>
              </a:rPr>
              <a:t>Mejora reﬂexiva</a:t>
            </a:r>
            <a:r>
              <a:rPr b="0" lang="es-CO" sz="1400" spc="-1" strike="noStrike">
                <a:solidFill>
                  <a:srgbClr val="000000"/>
                </a:solidFill>
                <a:latin typeface="Times New Roman"/>
                <a:ea typeface="Times New Roman"/>
              </a:rPr>
              <a:t>. Tomarse un pequeño tiempo (unas pocas horas cada o una vez al mes) para pensar bien qué se está haciendo, cotejar notas, reﬂexionar, discutir.</a:t>
            </a:r>
            <a:endParaRPr b="0" lang="es-CO" sz="1400" spc="-1" strike="noStrike">
              <a:latin typeface="Arial"/>
            </a:endParaRPr>
          </a:p>
          <a:p>
            <a:pPr marL="216000" indent="-216000">
              <a:lnSpc>
                <a:spcPct val="115000"/>
              </a:lnSpc>
            </a:pPr>
            <a:r>
              <a:rPr b="1" lang="es-CO" sz="1400" spc="-1" strike="noStrike">
                <a:solidFill>
                  <a:srgbClr val="000000"/>
                </a:solidFill>
                <a:latin typeface="Times New Roman"/>
                <a:ea typeface="Times New Roman"/>
              </a:rPr>
              <a:t>  </a:t>
            </a:r>
            <a:r>
              <a:rPr b="1" i="1" lang="es-CO" sz="1400" spc="-1" strike="noStrike">
                <a:solidFill>
                  <a:srgbClr val="000000"/>
                </a:solidFill>
                <a:latin typeface="Times New Roman"/>
                <a:ea typeface="Times New Roman"/>
              </a:rPr>
              <a:t>Seguridad personal</a:t>
            </a:r>
            <a:r>
              <a:rPr b="0" lang="es-CO" sz="1400" spc="-1" strike="noStrike">
                <a:solidFill>
                  <a:srgbClr val="000000"/>
                </a:solidFill>
                <a:latin typeface="Times New Roman"/>
                <a:ea typeface="Times New Roman"/>
              </a:rPr>
              <a:t>. Hablar con los compañeros cuando algo molesta dentro del grupo.</a:t>
            </a:r>
            <a:endParaRPr b="0" lang="es-CO" sz="1400" spc="-1" strike="noStrike">
              <a:latin typeface="Arial"/>
            </a:endParaRPr>
          </a:p>
          <a:p>
            <a:pPr marL="216000" indent="-216000">
              <a:lnSpc>
                <a:spcPct val="115000"/>
              </a:lnSpc>
            </a:pPr>
            <a:r>
              <a:rPr b="1" lang="es-CO" sz="1400" spc="-1" strike="noStrike">
                <a:solidFill>
                  <a:srgbClr val="000000"/>
                </a:solidFill>
                <a:latin typeface="Times New Roman"/>
                <a:ea typeface="Times New Roman"/>
              </a:rPr>
              <a:t>   </a:t>
            </a:r>
            <a:r>
              <a:rPr b="1" i="1" lang="es-CO" sz="1400" spc="-1" strike="noStrike">
                <a:solidFill>
                  <a:srgbClr val="000000"/>
                </a:solidFill>
                <a:latin typeface="Times New Roman"/>
                <a:ea typeface="Times New Roman"/>
              </a:rPr>
              <a:t>Foco</a:t>
            </a:r>
            <a:r>
              <a:rPr b="0" lang="es-CO" sz="1400" spc="-1" strike="noStrike">
                <a:solidFill>
                  <a:srgbClr val="000000"/>
                </a:solidFill>
                <a:latin typeface="Times New Roman"/>
                <a:ea typeface="Times New Roman"/>
              </a:rPr>
              <a:t>. Saber lo que se está haciendo y tener la tranquilidad y el tiempo para hacerlo. </a:t>
            </a:r>
            <a:endParaRPr b="0" lang="es-CO" sz="1400" spc="-1" strike="noStrike">
              <a:latin typeface="Arial"/>
            </a:endParaRPr>
          </a:p>
          <a:p>
            <a:pPr marL="216000" indent="-216000">
              <a:lnSpc>
                <a:spcPct val="115000"/>
              </a:lnSpc>
            </a:pPr>
            <a:r>
              <a:rPr b="1" lang="es-CO" sz="1400" spc="-1" strike="noStrike">
                <a:solidFill>
                  <a:srgbClr val="000000"/>
                </a:solidFill>
                <a:latin typeface="Times New Roman"/>
                <a:ea typeface="Times New Roman"/>
              </a:rPr>
              <a:t> </a:t>
            </a:r>
            <a:r>
              <a:rPr b="1" i="1" lang="es-CO" sz="1400" spc="-1" strike="noStrike">
                <a:solidFill>
                  <a:srgbClr val="000000"/>
                </a:solidFill>
                <a:latin typeface="Times New Roman"/>
                <a:ea typeface="Times New Roman"/>
              </a:rPr>
              <a:t>Fácil acceso a usuarios expertos</a:t>
            </a:r>
            <a:r>
              <a:rPr b="0" lang="es-CO" sz="1400" spc="-1" strike="noStrike">
                <a:solidFill>
                  <a:srgbClr val="000000"/>
                </a:solidFill>
                <a:latin typeface="Times New Roman"/>
                <a:ea typeface="Times New Roman"/>
              </a:rPr>
              <a:t>. Tener alguna comunicación con expertos desarrolladores. </a:t>
            </a:r>
            <a:endParaRPr b="0" lang="es-CO" sz="1400" spc="-1" strike="noStrike">
              <a:latin typeface="Arial"/>
            </a:endParaRPr>
          </a:p>
          <a:p>
            <a:pPr marL="216000" indent="-216000">
              <a:lnSpc>
                <a:spcPct val="100000"/>
              </a:lnSpc>
              <a:spcBef>
                <a:spcPts val="360"/>
              </a:spcBef>
            </a:pPr>
            <a:endParaRPr b="0" lang="es-CO" sz="1400" spc="-1" strike="noStrike">
              <a:latin typeface="Arial"/>
            </a:endParaRPr>
          </a:p>
        </p:txBody>
      </p:sp>
      <p:sp>
        <p:nvSpPr>
          <p:cNvPr id="147" name="PlaceHolder 2"/>
          <p:cNvSpPr>
            <a:spLocks noGrp="1"/>
          </p:cNvSpPr>
          <p:nvPr>
            <p:ph type="sldImg"/>
          </p:nvPr>
        </p:nvSpPr>
        <p:spPr>
          <a:xfrm>
            <a:off x="1143000" y="685800"/>
            <a:ext cx="4571280" cy="3428280"/>
          </a:xfrm>
          <a:prstGeom prst="rect">
            <a:avLst/>
          </a:prstGeom>
        </p:spPr>
      </p:sp>
    </p:spTree>
  </p:cSld>
</p:notes>
</file>

<file path=ppt/notesSlides/notesSlide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8" name="PlaceHolder 1"/>
          <p:cNvSpPr>
            <a:spLocks noGrp="1"/>
          </p:cNvSpPr>
          <p:nvPr>
            <p:ph type="body"/>
          </p:nvPr>
        </p:nvSpPr>
        <p:spPr>
          <a:xfrm>
            <a:off x="685800" y="4343400"/>
            <a:ext cx="5485680" cy="4114080"/>
          </a:xfrm>
          <a:prstGeom prst="rect">
            <a:avLst/>
          </a:prstGeom>
        </p:spPr>
        <p:txBody>
          <a:bodyPr lIns="0" rIns="0" tIns="0" bIns="0"/>
          <a:p>
            <a:pPr marL="216000" indent="-216000">
              <a:lnSpc>
                <a:spcPct val="115000"/>
              </a:lnSpc>
            </a:pPr>
            <a:r>
              <a:rPr b="1" lang="es-CO" sz="1400" spc="-1" strike="noStrike">
                <a:solidFill>
                  <a:srgbClr val="000000"/>
                </a:solidFill>
                <a:latin typeface="Times New Roman"/>
                <a:ea typeface="Times New Roman"/>
              </a:rPr>
              <a:t>    </a:t>
            </a:r>
            <a:r>
              <a:rPr b="1" i="1" lang="es-CO" sz="1400" spc="-1" strike="noStrike">
                <a:solidFill>
                  <a:srgbClr val="000000"/>
                </a:solidFill>
                <a:latin typeface="Times New Roman"/>
                <a:ea typeface="Times New Roman"/>
              </a:rPr>
              <a:t>Entrega frecuente</a:t>
            </a:r>
            <a:r>
              <a:rPr b="0" lang="es-CO" sz="1400" spc="-1" strike="noStrike">
                <a:solidFill>
                  <a:srgbClr val="000000"/>
                </a:solidFill>
                <a:latin typeface="Times New Roman"/>
                <a:ea typeface="Times New Roman"/>
              </a:rPr>
              <a:t>. Consiste en entregar software a los clientes con frecuencia, no solamente en  compilar el código. La frecuencia dependerá del proyecto, pero puede ser diaria, semanal o  mensual.</a:t>
            </a:r>
            <a:endParaRPr b="0" lang="es-CO" sz="1400" spc="-1" strike="noStrike">
              <a:latin typeface="Arial"/>
            </a:endParaRPr>
          </a:p>
          <a:p>
            <a:pPr marL="216000" indent="-216000">
              <a:lnSpc>
                <a:spcPct val="115000"/>
              </a:lnSpc>
            </a:pPr>
            <a:r>
              <a:rPr b="1" i="1" lang="es-CO" sz="1400" spc="-1" strike="noStrike">
                <a:solidFill>
                  <a:srgbClr val="000000"/>
                </a:solidFill>
                <a:latin typeface="Times New Roman"/>
                <a:ea typeface="Times New Roman"/>
              </a:rPr>
              <a:t>Comunicación osmótica</a:t>
            </a:r>
            <a:r>
              <a:rPr b="0" lang="es-CO" sz="1400" spc="-1" strike="noStrike">
                <a:solidFill>
                  <a:srgbClr val="000000"/>
                </a:solidFill>
                <a:latin typeface="Times New Roman"/>
                <a:ea typeface="Times New Roman"/>
              </a:rPr>
              <a:t>. Todos juntos en el mismo cuarto. Una variante especial es disponer en la  sala de un experto diseñador senior y discutir respecto del tema que se trate.</a:t>
            </a:r>
            <a:endParaRPr b="0" lang="es-CO" sz="1400" spc="-1" strike="noStrike">
              <a:latin typeface="Arial"/>
            </a:endParaRPr>
          </a:p>
          <a:p>
            <a:pPr marL="216000" indent="-216000">
              <a:lnSpc>
                <a:spcPct val="115000"/>
              </a:lnSpc>
            </a:pPr>
            <a:r>
              <a:rPr b="1" lang="es-CO" sz="1400" spc="-1" strike="noStrike">
                <a:solidFill>
                  <a:srgbClr val="000000"/>
                </a:solidFill>
                <a:latin typeface="Times New Roman"/>
                <a:ea typeface="Times New Roman"/>
              </a:rPr>
              <a:t>   </a:t>
            </a:r>
            <a:r>
              <a:rPr b="1" i="1" lang="es-CO" sz="1400" spc="-1" strike="noStrike">
                <a:solidFill>
                  <a:srgbClr val="000000"/>
                </a:solidFill>
                <a:latin typeface="Times New Roman"/>
                <a:ea typeface="Times New Roman"/>
              </a:rPr>
              <a:t>Mejora reﬂexiva</a:t>
            </a:r>
            <a:r>
              <a:rPr b="0" lang="es-CO" sz="1400" spc="-1" strike="noStrike">
                <a:solidFill>
                  <a:srgbClr val="000000"/>
                </a:solidFill>
                <a:latin typeface="Times New Roman"/>
                <a:ea typeface="Times New Roman"/>
              </a:rPr>
              <a:t>. Tomarse un pequeño tiempo (unas pocas horas cada o una vez al mes) para pensar bien qué se está haciendo, cotejar notas, reﬂexionar, discutir.</a:t>
            </a:r>
            <a:endParaRPr b="0" lang="es-CO" sz="1400" spc="-1" strike="noStrike">
              <a:latin typeface="Arial"/>
            </a:endParaRPr>
          </a:p>
          <a:p>
            <a:pPr marL="216000" indent="-216000">
              <a:lnSpc>
                <a:spcPct val="115000"/>
              </a:lnSpc>
            </a:pPr>
            <a:r>
              <a:rPr b="1" lang="es-CO" sz="1400" spc="-1" strike="noStrike">
                <a:solidFill>
                  <a:srgbClr val="000000"/>
                </a:solidFill>
                <a:latin typeface="Times New Roman"/>
                <a:ea typeface="Times New Roman"/>
              </a:rPr>
              <a:t>  </a:t>
            </a:r>
            <a:r>
              <a:rPr b="1" i="1" lang="es-CO" sz="1400" spc="-1" strike="noStrike">
                <a:solidFill>
                  <a:srgbClr val="000000"/>
                </a:solidFill>
                <a:latin typeface="Times New Roman"/>
                <a:ea typeface="Times New Roman"/>
              </a:rPr>
              <a:t>Seguridad personal</a:t>
            </a:r>
            <a:r>
              <a:rPr b="0" lang="es-CO" sz="1400" spc="-1" strike="noStrike">
                <a:solidFill>
                  <a:srgbClr val="000000"/>
                </a:solidFill>
                <a:latin typeface="Times New Roman"/>
                <a:ea typeface="Times New Roman"/>
              </a:rPr>
              <a:t>. Hablar con los compañeros cuando algo molesta dentro del grupo.</a:t>
            </a:r>
            <a:endParaRPr b="0" lang="es-CO" sz="1400" spc="-1" strike="noStrike">
              <a:latin typeface="Arial"/>
            </a:endParaRPr>
          </a:p>
          <a:p>
            <a:pPr marL="216000" indent="-216000">
              <a:lnSpc>
                <a:spcPct val="115000"/>
              </a:lnSpc>
            </a:pPr>
            <a:r>
              <a:rPr b="1" lang="es-CO" sz="1400" spc="-1" strike="noStrike">
                <a:solidFill>
                  <a:srgbClr val="000000"/>
                </a:solidFill>
                <a:latin typeface="Times New Roman"/>
                <a:ea typeface="Times New Roman"/>
              </a:rPr>
              <a:t>   </a:t>
            </a:r>
            <a:r>
              <a:rPr b="1" i="1" lang="es-CO" sz="1400" spc="-1" strike="noStrike">
                <a:solidFill>
                  <a:srgbClr val="000000"/>
                </a:solidFill>
                <a:latin typeface="Times New Roman"/>
                <a:ea typeface="Times New Roman"/>
              </a:rPr>
              <a:t>Foco</a:t>
            </a:r>
            <a:r>
              <a:rPr b="0" lang="es-CO" sz="1400" spc="-1" strike="noStrike">
                <a:solidFill>
                  <a:srgbClr val="000000"/>
                </a:solidFill>
                <a:latin typeface="Times New Roman"/>
                <a:ea typeface="Times New Roman"/>
              </a:rPr>
              <a:t>. Saber lo que se está haciendo y tener la tranquilidad y el tiempo para hacerlo. </a:t>
            </a:r>
            <a:endParaRPr b="0" lang="es-CO" sz="1400" spc="-1" strike="noStrike">
              <a:latin typeface="Arial"/>
            </a:endParaRPr>
          </a:p>
          <a:p>
            <a:pPr marL="216000" indent="-216000">
              <a:lnSpc>
                <a:spcPct val="115000"/>
              </a:lnSpc>
            </a:pPr>
            <a:r>
              <a:rPr b="1" lang="es-CO" sz="1400" spc="-1" strike="noStrike">
                <a:solidFill>
                  <a:srgbClr val="000000"/>
                </a:solidFill>
                <a:latin typeface="Times New Roman"/>
                <a:ea typeface="Times New Roman"/>
              </a:rPr>
              <a:t> </a:t>
            </a:r>
            <a:r>
              <a:rPr b="1" i="1" lang="es-CO" sz="1400" spc="-1" strike="noStrike">
                <a:solidFill>
                  <a:srgbClr val="000000"/>
                </a:solidFill>
                <a:latin typeface="Times New Roman"/>
                <a:ea typeface="Times New Roman"/>
              </a:rPr>
              <a:t>Fácil acceso a usuarios expertos</a:t>
            </a:r>
            <a:r>
              <a:rPr b="0" lang="es-CO" sz="1400" spc="-1" strike="noStrike">
                <a:solidFill>
                  <a:srgbClr val="000000"/>
                </a:solidFill>
                <a:latin typeface="Times New Roman"/>
                <a:ea typeface="Times New Roman"/>
              </a:rPr>
              <a:t>. Tener alguna comunicación con expertos desarrolladores. </a:t>
            </a:r>
            <a:endParaRPr b="0" lang="es-CO" sz="1400" spc="-1" strike="noStrike">
              <a:latin typeface="Arial"/>
            </a:endParaRPr>
          </a:p>
          <a:p>
            <a:pPr marL="216000" indent="-216000">
              <a:lnSpc>
                <a:spcPct val="100000"/>
              </a:lnSpc>
              <a:spcBef>
                <a:spcPts val="360"/>
              </a:spcBef>
            </a:pPr>
            <a:endParaRPr b="0" lang="es-CO" sz="1400" spc="-1" strike="noStrike">
              <a:latin typeface="Arial"/>
            </a:endParaRPr>
          </a:p>
        </p:txBody>
      </p:sp>
      <p:sp>
        <p:nvSpPr>
          <p:cNvPr id="149" name="PlaceHolder 2"/>
          <p:cNvSpPr>
            <a:spLocks noGrp="1"/>
          </p:cNvSpPr>
          <p:nvPr>
            <p:ph type="sldImg"/>
          </p:nvPr>
        </p:nvSpPr>
        <p:spPr>
          <a:xfrm>
            <a:off x="1143000" y="685800"/>
            <a:ext cx="4571280" cy="3428280"/>
          </a:xfrm>
          <a:prstGeom prst="rect">
            <a:avLst/>
          </a:prstGeom>
        </p:spPr>
      </p:sp>
    </p:spTree>
  </p:cSld>
</p:notes>
</file>

<file path=ppt/notesSlides/notesSlide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0" name="PlaceHolder 1"/>
          <p:cNvSpPr>
            <a:spLocks noGrp="1"/>
          </p:cNvSpPr>
          <p:nvPr>
            <p:ph type="body"/>
          </p:nvPr>
        </p:nvSpPr>
        <p:spPr>
          <a:xfrm>
            <a:off x="685800" y="4343400"/>
            <a:ext cx="5485680" cy="4114080"/>
          </a:xfrm>
          <a:prstGeom prst="rect">
            <a:avLst/>
          </a:prstGeom>
        </p:spPr>
        <p:txBody>
          <a:bodyPr lIns="0" rIns="0" tIns="0" bIns="0"/>
          <a:p>
            <a:pPr marL="216000" indent="-216000">
              <a:lnSpc>
                <a:spcPct val="115000"/>
              </a:lnSpc>
            </a:pPr>
            <a:r>
              <a:rPr b="1" lang="es-CO" sz="1400" spc="-1" strike="noStrike">
                <a:solidFill>
                  <a:srgbClr val="000000"/>
                </a:solidFill>
                <a:latin typeface="Times New Roman"/>
                <a:ea typeface="Times New Roman"/>
              </a:rPr>
              <a:t>    </a:t>
            </a:r>
            <a:r>
              <a:rPr b="1" i="1" lang="es-CO" sz="1400" spc="-1" strike="noStrike">
                <a:solidFill>
                  <a:srgbClr val="000000"/>
                </a:solidFill>
                <a:latin typeface="Times New Roman"/>
                <a:ea typeface="Times New Roman"/>
              </a:rPr>
              <a:t>Entrega frecuente</a:t>
            </a:r>
            <a:r>
              <a:rPr b="0" lang="es-CO" sz="1400" spc="-1" strike="noStrike">
                <a:solidFill>
                  <a:srgbClr val="000000"/>
                </a:solidFill>
                <a:latin typeface="Times New Roman"/>
                <a:ea typeface="Times New Roman"/>
              </a:rPr>
              <a:t>. Consiste en entregar software a los clientes con frecuencia, no solamente en  compilar el código. La frecuencia dependerá del proyecto, pero puede ser diaria, semanal o  mensual.</a:t>
            </a:r>
            <a:endParaRPr b="0" lang="es-CO" sz="1400" spc="-1" strike="noStrike">
              <a:latin typeface="Arial"/>
            </a:endParaRPr>
          </a:p>
          <a:p>
            <a:pPr marL="216000" indent="-216000">
              <a:lnSpc>
                <a:spcPct val="115000"/>
              </a:lnSpc>
            </a:pPr>
            <a:r>
              <a:rPr b="1" i="1" lang="es-CO" sz="1400" spc="-1" strike="noStrike">
                <a:solidFill>
                  <a:srgbClr val="000000"/>
                </a:solidFill>
                <a:latin typeface="Times New Roman"/>
                <a:ea typeface="Times New Roman"/>
              </a:rPr>
              <a:t>Comunicación osmótica</a:t>
            </a:r>
            <a:r>
              <a:rPr b="0" lang="es-CO" sz="1400" spc="-1" strike="noStrike">
                <a:solidFill>
                  <a:srgbClr val="000000"/>
                </a:solidFill>
                <a:latin typeface="Times New Roman"/>
                <a:ea typeface="Times New Roman"/>
              </a:rPr>
              <a:t>. Todos juntos en el mismo cuarto. Una variante especial es disponer en la  sala de un experto diseñador senior y discutir respecto del tema que se trate.</a:t>
            </a:r>
            <a:endParaRPr b="0" lang="es-CO" sz="1400" spc="-1" strike="noStrike">
              <a:latin typeface="Arial"/>
            </a:endParaRPr>
          </a:p>
          <a:p>
            <a:pPr marL="216000" indent="-216000">
              <a:lnSpc>
                <a:spcPct val="115000"/>
              </a:lnSpc>
            </a:pPr>
            <a:r>
              <a:rPr b="1" lang="es-CO" sz="1400" spc="-1" strike="noStrike">
                <a:solidFill>
                  <a:srgbClr val="000000"/>
                </a:solidFill>
                <a:latin typeface="Times New Roman"/>
                <a:ea typeface="Times New Roman"/>
              </a:rPr>
              <a:t>   </a:t>
            </a:r>
            <a:r>
              <a:rPr b="1" i="1" lang="es-CO" sz="1400" spc="-1" strike="noStrike">
                <a:solidFill>
                  <a:srgbClr val="000000"/>
                </a:solidFill>
                <a:latin typeface="Times New Roman"/>
                <a:ea typeface="Times New Roman"/>
              </a:rPr>
              <a:t>Mejora reﬂexiva</a:t>
            </a:r>
            <a:r>
              <a:rPr b="0" lang="es-CO" sz="1400" spc="-1" strike="noStrike">
                <a:solidFill>
                  <a:srgbClr val="000000"/>
                </a:solidFill>
                <a:latin typeface="Times New Roman"/>
                <a:ea typeface="Times New Roman"/>
              </a:rPr>
              <a:t>. Tomarse un pequeño tiempo (unas pocas horas cada o una vez al mes) para pensar bien qué se está haciendo, cotejar notas, reﬂexionar, discutir.</a:t>
            </a:r>
            <a:endParaRPr b="0" lang="es-CO" sz="1400" spc="-1" strike="noStrike">
              <a:latin typeface="Arial"/>
            </a:endParaRPr>
          </a:p>
          <a:p>
            <a:pPr marL="216000" indent="-216000">
              <a:lnSpc>
                <a:spcPct val="115000"/>
              </a:lnSpc>
            </a:pPr>
            <a:r>
              <a:rPr b="1" lang="es-CO" sz="1400" spc="-1" strike="noStrike">
                <a:solidFill>
                  <a:srgbClr val="000000"/>
                </a:solidFill>
                <a:latin typeface="Times New Roman"/>
                <a:ea typeface="Times New Roman"/>
              </a:rPr>
              <a:t>  </a:t>
            </a:r>
            <a:r>
              <a:rPr b="1" i="1" lang="es-CO" sz="1400" spc="-1" strike="noStrike">
                <a:solidFill>
                  <a:srgbClr val="000000"/>
                </a:solidFill>
                <a:latin typeface="Times New Roman"/>
                <a:ea typeface="Times New Roman"/>
              </a:rPr>
              <a:t>Seguridad personal</a:t>
            </a:r>
            <a:r>
              <a:rPr b="0" lang="es-CO" sz="1400" spc="-1" strike="noStrike">
                <a:solidFill>
                  <a:srgbClr val="000000"/>
                </a:solidFill>
                <a:latin typeface="Times New Roman"/>
                <a:ea typeface="Times New Roman"/>
              </a:rPr>
              <a:t>. Hablar con los compañeros cuando algo molesta dentro del grupo.</a:t>
            </a:r>
            <a:endParaRPr b="0" lang="es-CO" sz="1400" spc="-1" strike="noStrike">
              <a:latin typeface="Arial"/>
            </a:endParaRPr>
          </a:p>
          <a:p>
            <a:pPr marL="216000" indent="-216000">
              <a:lnSpc>
                <a:spcPct val="115000"/>
              </a:lnSpc>
            </a:pPr>
            <a:r>
              <a:rPr b="1" lang="es-CO" sz="1400" spc="-1" strike="noStrike">
                <a:solidFill>
                  <a:srgbClr val="000000"/>
                </a:solidFill>
                <a:latin typeface="Times New Roman"/>
                <a:ea typeface="Times New Roman"/>
              </a:rPr>
              <a:t>   </a:t>
            </a:r>
            <a:r>
              <a:rPr b="1" i="1" lang="es-CO" sz="1400" spc="-1" strike="noStrike">
                <a:solidFill>
                  <a:srgbClr val="000000"/>
                </a:solidFill>
                <a:latin typeface="Times New Roman"/>
                <a:ea typeface="Times New Roman"/>
              </a:rPr>
              <a:t>Foco</a:t>
            </a:r>
            <a:r>
              <a:rPr b="0" lang="es-CO" sz="1400" spc="-1" strike="noStrike">
                <a:solidFill>
                  <a:srgbClr val="000000"/>
                </a:solidFill>
                <a:latin typeface="Times New Roman"/>
                <a:ea typeface="Times New Roman"/>
              </a:rPr>
              <a:t>. Saber lo que se está haciendo y tener la tranquilidad y el tiempo para hacerlo. </a:t>
            </a:r>
            <a:endParaRPr b="0" lang="es-CO" sz="1400" spc="-1" strike="noStrike">
              <a:latin typeface="Arial"/>
            </a:endParaRPr>
          </a:p>
          <a:p>
            <a:pPr marL="216000" indent="-216000">
              <a:lnSpc>
                <a:spcPct val="115000"/>
              </a:lnSpc>
            </a:pPr>
            <a:r>
              <a:rPr b="1" lang="es-CO" sz="1400" spc="-1" strike="noStrike">
                <a:solidFill>
                  <a:srgbClr val="000000"/>
                </a:solidFill>
                <a:latin typeface="Times New Roman"/>
                <a:ea typeface="Times New Roman"/>
              </a:rPr>
              <a:t> </a:t>
            </a:r>
            <a:r>
              <a:rPr b="1" i="1" lang="es-CO" sz="1400" spc="-1" strike="noStrike">
                <a:solidFill>
                  <a:srgbClr val="000000"/>
                </a:solidFill>
                <a:latin typeface="Times New Roman"/>
                <a:ea typeface="Times New Roman"/>
              </a:rPr>
              <a:t>Fácil acceso a usuarios expertos</a:t>
            </a:r>
            <a:r>
              <a:rPr b="0" lang="es-CO" sz="1400" spc="-1" strike="noStrike">
                <a:solidFill>
                  <a:srgbClr val="000000"/>
                </a:solidFill>
                <a:latin typeface="Times New Roman"/>
                <a:ea typeface="Times New Roman"/>
              </a:rPr>
              <a:t>. Tener alguna comunicación con expertos desarrolladores. </a:t>
            </a:r>
            <a:endParaRPr b="0" lang="es-CO" sz="1400" spc="-1" strike="noStrike">
              <a:latin typeface="Arial"/>
            </a:endParaRPr>
          </a:p>
          <a:p>
            <a:pPr marL="216000" indent="-216000">
              <a:lnSpc>
                <a:spcPct val="100000"/>
              </a:lnSpc>
              <a:spcBef>
                <a:spcPts val="360"/>
              </a:spcBef>
            </a:pPr>
            <a:endParaRPr b="0" lang="es-CO" sz="1400" spc="-1" strike="noStrike">
              <a:latin typeface="Arial"/>
            </a:endParaRPr>
          </a:p>
        </p:txBody>
      </p:sp>
      <p:sp>
        <p:nvSpPr>
          <p:cNvPr id="151" name="PlaceHolder 2"/>
          <p:cNvSpPr>
            <a:spLocks noGrp="1"/>
          </p:cNvSpPr>
          <p:nvPr>
            <p:ph type="sldImg"/>
          </p:nvPr>
        </p:nvSpPr>
        <p:spPr>
          <a:xfrm>
            <a:off x="1143000" y="685800"/>
            <a:ext cx="4571280" cy="3428280"/>
          </a:xfrm>
          <a:prstGeom prst="rect">
            <a:avLst/>
          </a:prstGeom>
        </p:spPr>
      </p:sp>
    </p:spTree>
  </p:cSld>
</p:notes>
</file>

<file path=ppt/notesSlides/notesSlide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2" name="PlaceHolder 1"/>
          <p:cNvSpPr>
            <a:spLocks noGrp="1"/>
          </p:cNvSpPr>
          <p:nvPr>
            <p:ph type="body"/>
          </p:nvPr>
        </p:nvSpPr>
        <p:spPr>
          <a:xfrm>
            <a:off x="685800" y="4343400"/>
            <a:ext cx="5485680" cy="4114080"/>
          </a:xfrm>
          <a:prstGeom prst="rect">
            <a:avLst/>
          </a:prstGeom>
        </p:spPr>
        <p:txBody>
          <a:bodyPr lIns="0" rIns="0" tIns="0" bIns="0"/>
          <a:p>
            <a:pPr marL="216000" indent="-216000">
              <a:lnSpc>
                <a:spcPct val="100000"/>
              </a:lnSpc>
            </a:pPr>
            <a:r>
              <a:rPr b="0" lang="es-CO" sz="1400" spc="-1" strike="noStrike">
                <a:solidFill>
                  <a:srgbClr val="000000"/>
                </a:solidFill>
                <a:latin typeface="Times New Roman"/>
                <a:ea typeface="Times New Roman"/>
              </a:rPr>
              <a:t> </a:t>
            </a:r>
            <a:r>
              <a:rPr b="0" lang="es-CO" sz="1400" spc="-1" strike="noStrike">
                <a:solidFill>
                  <a:srgbClr val="000000"/>
                </a:solidFill>
                <a:latin typeface="Times New Roman"/>
                <a:ea typeface="Times New Roman"/>
              </a:rPr>
              <a:t>Diseñador de IU (Interfaz de Usuario), Diseñador de Base de Datos, Experto en Uso, Facilitador  Técnico, Analista/Diseñador de Negocios, Arquitecto, Mentor de Diseño, Punto de Reutilización. A  continuación se describen los artefactos de los que son responsables los roles de CC: </a:t>
            </a:r>
            <a:endParaRPr b="0" lang="es-CO" sz="1400" spc="-1" strike="noStrike">
              <a:latin typeface="Arial"/>
            </a:endParaRPr>
          </a:p>
          <a:p>
            <a:pPr marL="216000" indent="-216000">
              <a:lnSpc>
                <a:spcPct val="100000"/>
              </a:lnSpc>
            </a:pPr>
            <a:endParaRPr b="0" lang="es-CO" sz="1400" spc="-1" strike="noStrike">
              <a:latin typeface="Arial"/>
            </a:endParaRPr>
          </a:p>
          <a:p>
            <a:pPr marL="457200" indent="-316800">
              <a:lnSpc>
                <a:spcPct val="100000"/>
              </a:lnSpc>
              <a:buClr>
                <a:srgbClr val="000000"/>
              </a:buClr>
              <a:buFont typeface="Noto Sans Symbols"/>
              <a:buChar char="●"/>
            </a:pPr>
            <a:r>
              <a:rPr b="1" i="1" lang="es-CO" sz="1400" spc="-1" strike="noStrike">
                <a:solidFill>
                  <a:srgbClr val="000000"/>
                </a:solidFill>
                <a:latin typeface="Times New Roman"/>
                <a:ea typeface="Times New Roman"/>
              </a:rPr>
              <a:t>Patrocinador</a:t>
            </a:r>
            <a:r>
              <a:rPr b="0" lang="es-CO" sz="1400" spc="-1" strike="noStrike">
                <a:solidFill>
                  <a:srgbClr val="000000"/>
                </a:solidFill>
                <a:latin typeface="Times New Roman"/>
                <a:ea typeface="Times New Roman"/>
              </a:rPr>
              <a:t>. Produce la Declaración de Misión con Prioridades de Compromiso (Tradeoff).  Consigue los recursos y deﬁne la totalidad del proyecto. </a:t>
            </a:r>
            <a:endParaRPr b="0" lang="es-CO" sz="1400" spc="-1" strike="noStrike">
              <a:latin typeface="Arial"/>
            </a:endParaRPr>
          </a:p>
          <a:p>
            <a:pPr marL="457200" indent="-316800">
              <a:lnSpc>
                <a:spcPct val="100000"/>
              </a:lnSpc>
              <a:buClr>
                <a:srgbClr val="000000"/>
              </a:buClr>
              <a:buFont typeface="Noto Sans Symbols"/>
              <a:buChar char="●"/>
            </a:pPr>
            <a:r>
              <a:rPr b="1" i="1" lang="es-CO" sz="1400" spc="-1" strike="noStrike">
                <a:solidFill>
                  <a:srgbClr val="000000"/>
                </a:solidFill>
                <a:latin typeface="Times New Roman"/>
                <a:ea typeface="Times New Roman"/>
              </a:rPr>
              <a:t>Usuario Experto</a:t>
            </a:r>
            <a:r>
              <a:rPr b="0" lang="es-CO" sz="1400" spc="-1" strike="noStrike">
                <a:solidFill>
                  <a:srgbClr val="000000"/>
                </a:solidFill>
                <a:latin typeface="Times New Roman"/>
                <a:ea typeface="Times New Roman"/>
              </a:rPr>
              <a:t>. Junto con el Experto en Negocios produce la Lista de Actores­Objetivos y el  Archivo de Casos de Uso y Requerimientos. Debe familiarizarse con el uso del sistema, sugerir  atajos de teclado, modos de operación, información a visualizar simultáneamente, navegación. </a:t>
            </a:r>
            <a:endParaRPr b="0" lang="es-CO" sz="1400" spc="-1" strike="noStrike">
              <a:latin typeface="Arial"/>
            </a:endParaRPr>
          </a:p>
          <a:p>
            <a:pPr marL="457200" indent="-316800">
              <a:lnSpc>
                <a:spcPct val="100000"/>
              </a:lnSpc>
              <a:buClr>
                <a:srgbClr val="000000"/>
              </a:buClr>
              <a:buFont typeface="Noto Sans Symbols"/>
              <a:buChar char="●"/>
            </a:pPr>
            <a:r>
              <a:rPr b="1" i="1" lang="es-CO" sz="1400" spc="-1" strike="noStrike">
                <a:solidFill>
                  <a:srgbClr val="000000"/>
                </a:solidFill>
                <a:latin typeface="Times New Roman"/>
                <a:ea typeface="Times New Roman"/>
              </a:rPr>
              <a:t>Diseñador Principal</a:t>
            </a:r>
            <a:r>
              <a:rPr b="0" lang="es-CO" sz="1400" spc="-1" strike="noStrike">
                <a:solidFill>
                  <a:srgbClr val="000000"/>
                </a:solidFill>
                <a:latin typeface="Times New Roman"/>
                <a:ea typeface="Times New Roman"/>
              </a:rPr>
              <a:t>. Produce la Descripción Arquitectónica. Se supone que debe ser al menos un  profesional de Nivel 3. En Metodologías Ágiles se deﬁnen tres niveles de experiencia: </a:t>
            </a:r>
            <a:endParaRPr b="0" lang="es-CO" sz="1400" spc="-1" strike="noStrike">
              <a:latin typeface="Arial"/>
            </a:endParaRPr>
          </a:p>
          <a:p>
            <a:pPr marL="457200" indent="-456480">
              <a:lnSpc>
                <a:spcPct val="100000"/>
              </a:lnSpc>
            </a:pPr>
            <a:r>
              <a:rPr b="0" lang="es-CO" sz="1400" spc="-1" strike="noStrike">
                <a:solidFill>
                  <a:srgbClr val="000000"/>
                </a:solidFill>
                <a:latin typeface="Times New Roman"/>
                <a:ea typeface="Times New Roman"/>
              </a:rPr>
              <a:t>Nivel 1 es capaz de “seguir los procedimientos”.</a:t>
            </a:r>
            <a:endParaRPr b="0" lang="es-CO" sz="1400" spc="-1" strike="noStrike">
              <a:latin typeface="Arial"/>
            </a:endParaRPr>
          </a:p>
          <a:p>
            <a:pPr marL="457200" indent="-456480">
              <a:lnSpc>
                <a:spcPct val="100000"/>
              </a:lnSpc>
            </a:pPr>
            <a:r>
              <a:rPr b="0" lang="es-CO" sz="1400" spc="-1" strike="noStrike">
                <a:solidFill>
                  <a:srgbClr val="000000"/>
                </a:solidFill>
                <a:latin typeface="Times New Roman"/>
                <a:ea typeface="Times New Roman"/>
              </a:rPr>
              <a:t>Nivel 2 es capaz de “apartarse de los procedimientos especíﬁcos” y encontrar otros distintos</a:t>
            </a:r>
            <a:endParaRPr b="0" lang="es-CO" sz="1400" spc="-1" strike="noStrike">
              <a:latin typeface="Arial"/>
            </a:endParaRPr>
          </a:p>
          <a:p>
            <a:pPr marL="457200" indent="-456480">
              <a:lnSpc>
                <a:spcPct val="100000"/>
              </a:lnSpc>
            </a:pPr>
            <a:r>
              <a:rPr b="0" lang="es-CO" sz="1400" spc="-1" strike="noStrike">
                <a:solidFill>
                  <a:srgbClr val="000000"/>
                </a:solidFill>
                <a:latin typeface="Times New Roman"/>
                <a:ea typeface="Times New Roman"/>
              </a:rPr>
              <a:t>Nivel 3 es capaz de manejar con ﬂuidez, mezclar e inventar procedimientos. El Diseñador Principal  tiene roles de coordinador, arquitecto, mentor y programador más experto.</a:t>
            </a:r>
            <a:endParaRPr b="0" lang="es-CO" sz="1400" spc="-1" strike="noStrike">
              <a:latin typeface="Arial"/>
            </a:endParaRPr>
          </a:p>
          <a:p>
            <a:pPr marL="457200" indent="-316800">
              <a:lnSpc>
                <a:spcPct val="100000"/>
              </a:lnSpc>
              <a:buClr>
                <a:srgbClr val="000000"/>
              </a:buClr>
              <a:buFont typeface="Noto Sans Symbols"/>
              <a:buChar char="●"/>
            </a:pPr>
            <a:r>
              <a:rPr b="1" i="1" lang="es-CO" sz="1400" spc="-1" strike="noStrike">
                <a:solidFill>
                  <a:srgbClr val="000000"/>
                </a:solidFill>
                <a:latin typeface="Times New Roman"/>
                <a:ea typeface="Times New Roman"/>
              </a:rPr>
              <a:t>Diseñador­Programador</a:t>
            </a:r>
            <a:r>
              <a:rPr b="0" lang="es-CO" sz="1400" spc="-1" strike="noStrike">
                <a:solidFill>
                  <a:srgbClr val="000000"/>
                </a:solidFill>
                <a:latin typeface="Times New Roman"/>
                <a:ea typeface="Times New Roman"/>
              </a:rPr>
              <a:t>. Produce, junto con el Diseñador Principal, los Borradores de Pantallas, el Modelo Común de Dominio, las Notas y Diagramas de Diseño, el Código Fuente, el Código de  Migración, las Pruebas y el Sistema Empaquetado. Un programa en CC es “diseño y programa”;  sus programadores son diseñadores­programadores. En CC un diseñador que no programe no tiene  cabida. </a:t>
            </a:r>
            <a:endParaRPr b="0" lang="es-CO" sz="1400" spc="-1" strike="noStrike">
              <a:latin typeface="Arial"/>
            </a:endParaRPr>
          </a:p>
          <a:p>
            <a:pPr marL="457200" indent="-316800">
              <a:lnSpc>
                <a:spcPct val="100000"/>
              </a:lnSpc>
              <a:buClr>
                <a:srgbClr val="000000"/>
              </a:buClr>
              <a:buFont typeface="Noto Sans Symbols"/>
              <a:buChar char="●"/>
            </a:pPr>
            <a:r>
              <a:rPr b="1" i="1" lang="es-CO" sz="1400" spc="-1" strike="noStrike">
                <a:solidFill>
                  <a:srgbClr val="000000"/>
                </a:solidFill>
                <a:latin typeface="Times New Roman"/>
                <a:ea typeface="Times New Roman"/>
              </a:rPr>
              <a:t>Experto en Negocios</a:t>
            </a:r>
            <a:r>
              <a:rPr b="0" lang="es-CO" sz="1400" spc="-1" strike="noStrike">
                <a:solidFill>
                  <a:srgbClr val="000000"/>
                </a:solidFill>
                <a:latin typeface="Times New Roman"/>
                <a:ea typeface="Times New Roman"/>
              </a:rPr>
              <a:t>. Junto con el Usuario Experto produce la Lista de Actores­Objetivos y el  Archivo de Casos de Uso y Requerimientos. Debe conocer las reglas y políticas del negocio. </a:t>
            </a:r>
            <a:endParaRPr b="0" lang="es-CO" sz="1400" spc="-1" strike="noStrike">
              <a:latin typeface="Arial"/>
            </a:endParaRPr>
          </a:p>
          <a:p>
            <a:pPr marL="457200" indent="-316800">
              <a:lnSpc>
                <a:spcPct val="100000"/>
              </a:lnSpc>
              <a:buClr>
                <a:srgbClr val="000000"/>
              </a:buClr>
              <a:buFont typeface="Noto Sans Symbols"/>
              <a:buChar char="●"/>
            </a:pPr>
            <a:r>
              <a:rPr b="1" i="1" lang="es-CO" sz="1400" spc="-1" strike="noStrike">
                <a:solidFill>
                  <a:srgbClr val="000000"/>
                </a:solidFill>
                <a:latin typeface="Times New Roman"/>
                <a:ea typeface="Times New Roman"/>
              </a:rPr>
              <a:t>Coordinador</a:t>
            </a:r>
            <a:r>
              <a:rPr b="0" lang="es-CO" sz="1400" spc="-1" strike="noStrike">
                <a:solidFill>
                  <a:srgbClr val="000000"/>
                </a:solidFill>
                <a:latin typeface="Times New Roman"/>
                <a:ea typeface="Times New Roman"/>
              </a:rPr>
              <a:t>. Con la ayuda del equipo, produce el Mapa de Proyecto, el Plan de Entrega, el Estado  del Proyecto, la Lista de Riesgos, el Plan y Estado de Iteración y la Agenda de Visualización. </a:t>
            </a:r>
            <a:endParaRPr b="0" lang="es-CO" sz="1400" spc="-1" strike="noStrike">
              <a:latin typeface="Arial"/>
            </a:endParaRPr>
          </a:p>
          <a:p>
            <a:pPr marL="457200" indent="-316800">
              <a:lnSpc>
                <a:spcPct val="100000"/>
              </a:lnSpc>
              <a:buClr>
                <a:srgbClr val="000000"/>
              </a:buClr>
              <a:buFont typeface="Noto Sans Symbols"/>
              <a:buChar char="●"/>
            </a:pPr>
            <a:r>
              <a:rPr b="1" i="1" lang="es-CO" sz="1400" spc="-1" strike="noStrike">
                <a:solidFill>
                  <a:srgbClr val="000000"/>
                </a:solidFill>
                <a:latin typeface="Times New Roman"/>
                <a:ea typeface="Times New Roman"/>
              </a:rPr>
              <a:t>Verificador</a:t>
            </a:r>
            <a:r>
              <a:rPr b="0" lang="es-CO" sz="1400" spc="-1" strike="noStrike">
                <a:solidFill>
                  <a:srgbClr val="000000"/>
                </a:solidFill>
                <a:latin typeface="Times New Roman"/>
                <a:ea typeface="Times New Roman"/>
              </a:rPr>
              <a:t>. Produce el Reporte de Bugs. Puede ser un programador en tiempo parcial, o un equipo  de varias personas. </a:t>
            </a:r>
            <a:endParaRPr b="0" lang="es-CO" sz="1400" spc="-1" strike="noStrike">
              <a:latin typeface="Arial"/>
            </a:endParaRPr>
          </a:p>
          <a:p>
            <a:pPr marL="457200" indent="-316800">
              <a:lnSpc>
                <a:spcPct val="100000"/>
              </a:lnSpc>
              <a:buClr>
                <a:srgbClr val="000000"/>
              </a:buClr>
              <a:buFont typeface="Noto Sans Symbols"/>
              <a:buChar char="●"/>
            </a:pPr>
            <a:r>
              <a:rPr b="1" i="1" lang="es-CO" sz="1400" spc="-1" strike="noStrike">
                <a:solidFill>
                  <a:srgbClr val="000000"/>
                </a:solidFill>
                <a:latin typeface="Times New Roman"/>
                <a:ea typeface="Times New Roman"/>
              </a:rPr>
              <a:t>Escritor</a:t>
            </a:r>
            <a:r>
              <a:rPr b="0" lang="es-CO" sz="1400" spc="-1" strike="noStrike">
                <a:solidFill>
                  <a:srgbClr val="000000"/>
                </a:solidFill>
                <a:latin typeface="Times New Roman"/>
                <a:ea typeface="Times New Roman"/>
              </a:rPr>
              <a:t>. Produce el Manual de Usuario. El Equipo como Grupo es responsable de producir la  Estructura y Convenciones del Equipo y los Resultados del Taller de Reﬂexión</a:t>
            </a:r>
            <a:endParaRPr b="0" lang="es-CO" sz="1400" spc="-1" strike="noStrike">
              <a:latin typeface="Arial"/>
            </a:endParaRPr>
          </a:p>
        </p:txBody>
      </p:sp>
      <p:sp>
        <p:nvSpPr>
          <p:cNvPr id="153" name="PlaceHolder 2"/>
          <p:cNvSpPr>
            <a:spLocks noGrp="1"/>
          </p:cNvSpPr>
          <p:nvPr>
            <p:ph type="sldImg"/>
          </p:nvPr>
        </p:nvSpPr>
        <p:spPr>
          <a:xfrm>
            <a:off x="1143000" y="685800"/>
            <a:ext cx="4571280" cy="3428280"/>
          </a:xfrm>
          <a:prstGeom prst="rect">
            <a:avLst/>
          </a:prstGeom>
        </p:spPr>
      </p:sp>
    </p:spTree>
  </p:cSld>
</p:notes>
</file>

<file path=ppt/notesSlides/notesSlide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4" name="PlaceHolder 1"/>
          <p:cNvSpPr>
            <a:spLocks noGrp="1"/>
          </p:cNvSpPr>
          <p:nvPr>
            <p:ph type="body"/>
          </p:nvPr>
        </p:nvSpPr>
        <p:spPr>
          <a:xfrm>
            <a:off x="685800" y="4343400"/>
            <a:ext cx="5485680" cy="4114080"/>
          </a:xfrm>
          <a:prstGeom prst="rect">
            <a:avLst/>
          </a:prstGeom>
        </p:spPr>
        <p:txBody>
          <a:bodyPr lIns="0" rIns="0" tIns="0" bIns="0"/>
          <a:p>
            <a:pPr marL="216000" indent="-216000">
              <a:lnSpc>
                <a:spcPct val="100000"/>
              </a:lnSpc>
            </a:pPr>
            <a:r>
              <a:rPr b="0" lang="es-CO" sz="1400" spc="-1" strike="noStrike">
                <a:solidFill>
                  <a:srgbClr val="000000"/>
                </a:solidFill>
                <a:latin typeface="Times New Roman"/>
                <a:ea typeface="Times New Roman"/>
              </a:rPr>
              <a:t>Crystal Clear establece un conjunto de prioridades y principios que sirven de guía para la toma de decisiones</a:t>
            </a:r>
            <a:br/>
            <a:endParaRPr b="0" lang="es-CO" sz="1400" spc="-1" strike="noStrike">
              <a:latin typeface="Arial"/>
            </a:endParaRPr>
          </a:p>
          <a:p>
            <a:pPr marL="457200" indent="-316800">
              <a:lnSpc>
                <a:spcPct val="100000"/>
              </a:lnSpc>
              <a:buClr>
                <a:srgbClr val="000000"/>
              </a:buClr>
              <a:buFont typeface="Noto Sans Symbols"/>
              <a:buChar char="●"/>
            </a:pPr>
            <a:r>
              <a:rPr b="0" i="1" lang="es-CO" sz="1400" spc="-1" strike="noStrike">
                <a:solidFill>
                  <a:srgbClr val="000000"/>
                </a:solidFill>
                <a:latin typeface="Times New Roman"/>
                <a:ea typeface="Times New Roman"/>
              </a:rPr>
              <a:t>Eficiencia en el desarrollo</a:t>
            </a:r>
            <a:r>
              <a:rPr b="0" lang="es-CO" sz="1400" spc="-1" strike="noStrike">
                <a:solidFill>
                  <a:srgbClr val="000000"/>
                </a:solidFill>
                <a:latin typeface="Times New Roman"/>
                <a:ea typeface="Times New Roman"/>
              </a:rPr>
              <a:t>: para hacer que los proyectos sean económicamente rentables</a:t>
            </a:r>
            <a:endParaRPr b="0" lang="es-CO" sz="1400" spc="-1" strike="noStrike">
              <a:latin typeface="Arial"/>
            </a:endParaRPr>
          </a:p>
          <a:p>
            <a:pPr marL="457200" indent="-316800">
              <a:lnSpc>
                <a:spcPct val="100000"/>
              </a:lnSpc>
              <a:buClr>
                <a:srgbClr val="000000"/>
              </a:buClr>
              <a:buFont typeface="Noto Sans Symbols"/>
              <a:buChar char="●"/>
            </a:pPr>
            <a:r>
              <a:rPr b="0" i="1" lang="es-CO" sz="1400" spc="-1" strike="noStrike">
                <a:solidFill>
                  <a:srgbClr val="000000"/>
                </a:solidFill>
                <a:latin typeface="Times New Roman"/>
                <a:ea typeface="Times New Roman"/>
              </a:rPr>
              <a:t>Seguridad en lo que se entrega</a:t>
            </a:r>
            <a:endParaRPr b="0" lang="es-CO" sz="1400" spc="-1" strike="noStrike">
              <a:latin typeface="Arial"/>
            </a:endParaRPr>
          </a:p>
          <a:p>
            <a:pPr marL="457200" indent="-316800">
              <a:lnSpc>
                <a:spcPct val="100000"/>
              </a:lnSpc>
              <a:buClr>
                <a:srgbClr val="000000"/>
              </a:buClr>
              <a:buFont typeface="Noto Sans Symbols"/>
              <a:buChar char="●"/>
            </a:pPr>
            <a:r>
              <a:rPr b="0" i="1" lang="es-CO" sz="1400" spc="-1" strike="noStrike">
                <a:solidFill>
                  <a:srgbClr val="000000"/>
                </a:solidFill>
                <a:latin typeface="Times New Roman"/>
                <a:ea typeface="Times New Roman"/>
              </a:rPr>
              <a:t>Habitabilidad</a:t>
            </a:r>
            <a:r>
              <a:rPr b="0" lang="es-CO" sz="1400" spc="-1" strike="noStrike">
                <a:solidFill>
                  <a:srgbClr val="000000"/>
                </a:solidFill>
                <a:latin typeface="Times New Roman"/>
                <a:ea typeface="Times New Roman"/>
              </a:rPr>
              <a:t>: hacer que todos los miembros del equipo adopten y sigan las convenciones de trabajo establecidas por el equipo mismo.</a:t>
            </a:r>
            <a:endParaRPr b="0" lang="es-CO" sz="1400" spc="-1" strike="noStrike">
              <a:latin typeface="Arial"/>
            </a:endParaRPr>
          </a:p>
          <a:p>
            <a:pPr>
              <a:lnSpc>
                <a:spcPct val="100000"/>
              </a:lnSpc>
            </a:pPr>
            <a:endParaRPr b="0" lang="es-CO" sz="1400" spc="-1" strike="noStrike">
              <a:latin typeface="Arial"/>
            </a:endParaRPr>
          </a:p>
        </p:txBody>
      </p:sp>
      <p:sp>
        <p:nvSpPr>
          <p:cNvPr id="155" name="PlaceHolder 2"/>
          <p:cNvSpPr>
            <a:spLocks noGrp="1"/>
          </p:cNvSpPr>
          <p:nvPr>
            <p:ph type="sldImg"/>
          </p:nvPr>
        </p:nvSpPr>
        <p:spPr>
          <a:xfrm>
            <a:off x="1143000" y="685800"/>
            <a:ext cx="4571280" cy="3428280"/>
          </a:xfrm>
          <a:prstGeom prst="rect">
            <a:avLst/>
          </a:prstGeom>
        </p:spPr>
      </p:sp>
    </p:spTree>
  </p:cSld>
</p:notes>
</file>

<file path=ppt/notesSlides/notesSlide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6" name="PlaceHolder 1"/>
          <p:cNvSpPr>
            <a:spLocks noGrp="1"/>
          </p:cNvSpPr>
          <p:nvPr>
            <p:ph type="body"/>
          </p:nvPr>
        </p:nvSpPr>
        <p:spPr>
          <a:xfrm>
            <a:off x="685800" y="4343400"/>
            <a:ext cx="5485680" cy="4114080"/>
          </a:xfrm>
          <a:prstGeom prst="rect">
            <a:avLst/>
          </a:prstGeom>
        </p:spPr>
        <p:txBody>
          <a:bodyPr lIns="0" rIns="0" tIns="0" bIns="0"/>
          <a:p>
            <a:pPr marL="216000" indent="-216000">
              <a:lnSpc>
                <a:spcPct val="100000"/>
              </a:lnSpc>
            </a:pPr>
            <a:r>
              <a:rPr b="0" lang="es-CO" sz="1400" spc="-1" strike="noStrike">
                <a:solidFill>
                  <a:srgbClr val="000000"/>
                </a:solidFill>
                <a:latin typeface="Times New Roman"/>
                <a:ea typeface="Times New Roman"/>
              </a:rPr>
              <a:t>Crystal Clear establece un conjunto de prioridades y principios que sirven de guía para la toma de decisiones</a:t>
            </a:r>
            <a:br/>
            <a:endParaRPr b="0" lang="es-CO" sz="1400" spc="-1" strike="noStrike">
              <a:latin typeface="Arial"/>
            </a:endParaRPr>
          </a:p>
          <a:p>
            <a:pPr marL="457200" indent="-316800">
              <a:lnSpc>
                <a:spcPct val="100000"/>
              </a:lnSpc>
              <a:buClr>
                <a:srgbClr val="000000"/>
              </a:buClr>
              <a:buFont typeface="Noto Sans Symbols"/>
              <a:buChar char="●"/>
            </a:pPr>
            <a:r>
              <a:rPr b="0" i="1" lang="es-CO" sz="1400" spc="-1" strike="noStrike">
                <a:solidFill>
                  <a:srgbClr val="000000"/>
                </a:solidFill>
                <a:latin typeface="Times New Roman"/>
                <a:ea typeface="Times New Roman"/>
              </a:rPr>
              <a:t>Eficiencia en el desarrollo</a:t>
            </a:r>
            <a:r>
              <a:rPr b="0" lang="es-CO" sz="1400" spc="-1" strike="noStrike">
                <a:solidFill>
                  <a:srgbClr val="000000"/>
                </a:solidFill>
                <a:latin typeface="Times New Roman"/>
                <a:ea typeface="Times New Roman"/>
              </a:rPr>
              <a:t>: para hacer que los proyectos sean económicamente rentables</a:t>
            </a:r>
            <a:endParaRPr b="0" lang="es-CO" sz="1400" spc="-1" strike="noStrike">
              <a:latin typeface="Arial"/>
            </a:endParaRPr>
          </a:p>
          <a:p>
            <a:pPr marL="457200" indent="-316800">
              <a:lnSpc>
                <a:spcPct val="100000"/>
              </a:lnSpc>
              <a:buClr>
                <a:srgbClr val="000000"/>
              </a:buClr>
              <a:buFont typeface="Noto Sans Symbols"/>
              <a:buChar char="●"/>
            </a:pPr>
            <a:r>
              <a:rPr b="0" i="1" lang="es-CO" sz="1400" spc="-1" strike="noStrike">
                <a:solidFill>
                  <a:srgbClr val="000000"/>
                </a:solidFill>
                <a:latin typeface="Times New Roman"/>
                <a:ea typeface="Times New Roman"/>
              </a:rPr>
              <a:t>Seguridad en lo que se entrega</a:t>
            </a:r>
            <a:endParaRPr b="0" lang="es-CO" sz="1400" spc="-1" strike="noStrike">
              <a:latin typeface="Arial"/>
            </a:endParaRPr>
          </a:p>
          <a:p>
            <a:pPr marL="457200" indent="-316800">
              <a:lnSpc>
                <a:spcPct val="100000"/>
              </a:lnSpc>
              <a:buClr>
                <a:srgbClr val="000000"/>
              </a:buClr>
              <a:buFont typeface="Noto Sans Symbols"/>
              <a:buChar char="●"/>
            </a:pPr>
            <a:r>
              <a:rPr b="0" i="1" lang="es-CO" sz="1400" spc="-1" strike="noStrike">
                <a:solidFill>
                  <a:srgbClr val="000000"/>
                </a:solidFill>
                <a:latin typeface="Times New Roman"/>
                <a:ea typeface="Times New Roman"/>
              </a:rPr>
              <a:t>Habitabilidad</a:t>
            </a:r>
            <a:r>
              <a:rPr b="0" lang="es-CO" sz="1400" spc="-1" strike="noStrike">
                <a:solidFill>
                  <a:srgbClr val="000000"/>
                </a:solidFill>
                <a:latin typeface="Times New Roman"/>
                <a:ea typeface="Times New Roman"/>
              </a:rPr>
              <a:t>: hacer que todos los miembros del equipo adopten y sigan las convenciones de trabajo establecidas por el equipo mismo.</a:t>
            </a:r>
            <a:endParaRPr b="0" lang="es-CO" sz="1400" spc="-1" strike="noStrike">
              <a:latin typeface="Arial"/>
            </a:endParaRPr>
          </a:p>
          <a:p>
            <a:pPr>
              <a:lnSpc>
                <a:spcPct val="100000"/>
              </a:lnSpc>
            </a:pPr>
            <a:endParaRPr b="0" lang="es-CO" sz="1400" spc="-1" strike="noStrike">
              <a:latin typeface="Arial"/>
            </a:endParaRPr>
          </a:p>
        </p:txBody>
      </p:sp>
      <p:sp>
        <p:nvSpPr>
          <p:cNvPr id="157" name="PlaceHolder 2"/>
          <p:cNvSpPr>
            <a:spLocks noGrp="1"/>
          </p:cNvSpPr>
          <p:nvPr>
            <p:ph type="sldImg"/>
          </p:nvPr>
        </p:nvSpPr>
        <p:spPr>
          <a:xfrm>
            <a:off x="1143000" y="685800"/>
            <a:ext cx="4571280" cy="3428280"/>
          </a:xfrm>
          <a:prstGeom prst="rect">
            <a:avLst/>
          </a:prstGeom>
        </p:spPr>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457200" y="273600"/>
            <a:ext cx="8229240" cy="1144800"/>
          </a:xfrm>
          <a:prstGeom prst="rect">
            <a:avLst/>
          </a:prstGeom>
        </p:spPr>
        <p:txBody>
          <a:bodyPr lIns="0" rIns="0" tIns="0" bIns="0" anchor="ctr"/>
          <a:p>
            <a:pPr algn="ctr"/>
            <a:endParaRPr b="0" lang="es-CO" sz="4400" spc="-1" strike="noStrike">
              <a:latin typeface="Arial"/>
            </a:endParaRPr>
          </a:p>
        </p:txBody>
      </p:sp>
      <p:sp>
        <p:nvSpPr>
          <p:cNvPr id="24" name="PlaceHolder 2"/>
          <p:cNvSpPr>
            <a:spLocks noGrp="1"/>
          </p:cNvSpPr>
          <p:nvPr>
            <p:ph type="body"/>
          </p:nvPr>
        </p:nvSpPr>
        <p:spPr>
          <a:xfrm>
            <a:off x="457200" y="1604520"/>
            <a:ext cx="8229240" cy="1896840"/>
          </a:xfrm>
          <a:prstGeom prst="rect">
            <a:avLst/>
          </a:prstGeom>
        </p:spPr>
        <p:txBody>
          <a:bodyPr lIns="0" rIns="0" tIns="0" bIns="0">
            <a:normAutofit/>
          </a:bodyPr>
          <a:p>
            <a:endParaRPr b="0" lang="es-CO" sz="3200" spc="-1" strike="noStrike">
              <a:latin typeface="Arial"/>
            </a:endParaRPr>
          </a:p>
        </p:txBody>
      </p:sp>
      <p:sp>
        <p:nvSpPr>
          <p:cNvPr id="25" name="PlaceHolder 3"/>
          <p:cNvSpPr>
            <a:spLocks noGrp="1"/>
          </p:cNvSpPr>
          <p:nvPr>
            <p:ph type="body"/>
          </p:nvPr>
        </p:nvSpPr>
        <p:spPr>
          <a:xfrm>
            <a:off x="457200" y="3682080"/>
            <a:ext cx="8229240" cy="1896840"/>
          </a:xfrm>
          <a:prstGeom prst="rect">
            <a:avLst/>
          </a:prstGeom>
        </p:spPr>
        <p:txBody>
          <a:bodyPr lIns="0" rIns="0" tIns="0" bIns="0">
            <a:normAutofit/>
          </a:bodyPr>
          <a:p>
            <a:endParaRPr b="0" lang="es-CO" sz="3200" spc="-1" strike="noStrike">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457200" y="273600"/>
            <a:ext cx="8229240" cy="1144800"/>
          </a:xfrm>
          <a:prstGeom prst="rect">
            <a:avLst/>
          </a:prstGeom>
        </p:spPr>
        <p:txBody>
          <a:bodyPr lIns="0" rIns="0" tIns="0" bIns="0" anchor="ctr"/>
          <a:p>
            <a:pPr algn="ctr"/>
            <a:endParaRPr b="0" lang="es-CO" sz="4400" spc="-1" strike="noStrike">
              <a:latin typeface="Arial"/>
            </a:endParaRPr>
          </a:p>
        </p:txBody>
      </p:sp>
      <p:sp>
        <p:nvSpPr>
          <p:cNvPr id="27" name="PlaceHolder 2"/>
          <p:cNvSpPr>
            <a:spLocks noGrp="1"/>
          </p:cNvSpPr>
          <p:nvPr>
            <p:ph type="body"/>
          </p:nvPr>
        </p:nvSpPr>
        <p:spPr>
          <a:xfrm>
            <a:off x="457200" y="1604520"/>
            <a:ext cx="4015800" cy="1896840"/>
          </a:xfrm>
          <a:prstGeom prst="rect">
            <a:avLst/>
          </a:prstGeom>
        </p:spPr>
        <p:txBody>
          <a:bodyPr lIns="0" rIns="0" tIns="0" bIns="0">
            <a:normAutofit/>
          </a:bodyPr>
          <a:p>
            <a:endParaRPr b="0" lang="es-CO" sz="3200" spc="-1" strike="noStrike">
              <a:latin typeface="Arial"/>
            </a:endParaRPr>
          </a:p>
        </p:txBody>
      </p:sp>
      <p:sp>
        <p:nvSpPr>
          <p:cNvPr id="28" name="PlaceHolder 3"/>
          <p:cNvSpPr>
            <a:spLocks noGrp="1"/>
          </p:cNvSpPr>
          <p:nvPr>
            <p:ph type="body"/>
          </p:nvPr>
        </p:nvSpPr>
        <p:spPr>
          <a:xfrm>
            <a:off x="4674240" y="1604520"/>
            <a:ext cx="4015800" cy="1896840"/>
          </a:xfrm>
          <a:prstGeom prst="rect">
            <a:avLst/>
          </a:prstGeom>
        </p:spPr>
        <p:txBody>
          <a:bodyPr lIns="0" rIns="0" tIns="0" bIns="0">
            <a:normAutofit/>
          </a:bodyPr>
          <a:p>
            <a:endParaRPr b="0" lang="es-CO" sz="3200" spc="-1" strike="noStrike">
              <a:latin typeface="Arial"/>
            </a:endParaRPr>
          </a:p>
        </p:txBody>
      </p:sp>
      <p:sp>
        <p:nvSpPr>
          <p:cNvPr id="29" name="PlaceHolder 4"/>
          <p:cNvSpPr>
            <a:spLocks noGrp="1"/>
          </p:cNvSpPr>
          <p:nvPr>
            <p:ph type="body"/>
          </p:nvPr>
        </p:nvSpPr>
        <p:spPr>
          <a:xfrm>
            <a:off x="457200" y="3682080"/>
            <a:ext cx="4015800" cy="1896840"/>
          </a:xfrm>
          <a:prstGeom prst="rect">
            <a:avLst/>
          </a:prstGeom>
        </p:spPr>
        <p:txBody>
          <a:bodyPr lIns="0" rIns="0" tIns="0" bIns="0">
            <a:normAutofit/>
          </a:bodyPr>
          <a:p>
            <a:endParaRPr b="0" lang="es-CO" sz="3200" spc="-1" strike="noStrike">
              <a:latin typeface="Arial"/>
            </a:endParaRPr>
          </a:p>
        </p:txBody>
      </p:sp>
      <p:sp>
        <p:nvSpPr>
          <p:cNvPr id="30" name="PlaceHolder 5"/>
          <p:cNvSpPr>
            <a:spLocks noGrp="1"/>
          </p:cNvSpPr>
          <p:nvPr>
            <p:ph type="body"/>
          </p:nvPr>
        </p:nvSpPr>
        <p:spPr>
          <a:xfrm>
            <a:off x="4674240" y="3682080"/>
            <a:ext cx="4015800" cy="1896840"/>
          </a:xfrm>
          <a:prstGeom prst="rect">
            <a:avLst/>
          </a:prstGeom>
        </p:spPr>
        <p:txBody>
          <a:bodyPr lIns="0" rIns="0" tIns="0" bIns="0">
            <a:normAutofit/>
          </a:bodyPr>
          <a:p>
            <a:endParaRPr b="0" lang="es-CO" sz="3200" spc="-1" strike="noStrike">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457200" y="273600"/>
            <a:ext cx="8229240" cy="1144800"/>
          </a:xfrm>
          <a:prstGeom prst="rect">
            <a:avLst/>
          </a:prstGeom>
        </p:spPr>
        <p:txBody>
          <a:bodyPr lIns="0" rIns="0" tIns="0" bIns="0" anchor="ctr"/>
          <a:p>
            <a:pPr algn="ctr"/>
            <a:endParaRPr b="0" lang="es-CO" sz="4400" spc="-1" strike="noStrike">
              <a:latin typeface="Arial"/>
            </a:endParaRPr>
          </a:p>
        </p:txBody>
      </p:sp>
      <p:sp>
        <p:nvSpPr>
          <p:cNvPr id="32" name="PlaceHolder 2"/>
          <p:cNvSpPr>
            <a:spLocks noGrp="1"/>
          </p:cNvSpPr>
          <p:nvPr>
            <p:ph type="body"/>
          </p:nvPr>
        </p:nvSpPr>
        <p:spPr>
          <a:xfrm>
            <a:off x="457200" y="1604520"/>
            <a:ext cx="2649600" cy="1896840"/>
          </a:xfrm>
          <a:prstGeom prst="rect">
            <a:avLst/>
          </a:prstGeom>
        </p:spPr>
        <p:txBody>
          <a:bodyPr lIns="0" rIns="0" tIns="0" bIns="0">
            <a:normAutofit/>
          </a:bodyPr>
          <a:p>
            <a:endParaRPr b="0" lang="es-CO" sz="3200" spc="-1" strike="noStrike">
              <a:latin typeface="Arial"/>
            </a:endParaRPr>
          </a:p>
        </p:txBody>
      </p:sp>
      <p:sp>
        <p:nvSpPr>
          <p:cNvPr id="33" name="PlaceHolder 3"/>
          <p:cNvSpPr>
            <a:spLocks noGrp="1"/>
          </p:cNvSpPr>
          <p:nvPr>
            <p:ph type="body"/>
          </p:nvPr>
        </p:nvSpPr>
        <p:spPr>
          <a:xfrm>
            <a:off x="3239640" y="1604520"/>
            <a:ext cx="2649600" cy="1896840"/>
          </a:xfrm>
          <a:prstGeom prst="rect">
            <a:avLst/>
          </a:prstGeom>
        </p:spPr>
        <p:txBody>
          <a:bodyPr lIns="0" rIns="0" tIns="0" bIns="0">
            <a:normAutofit/>
          </a:bodyPr>
          <a:p>
            <a:endParaRPr b="0" lang="es-CO" sz="3200" spc="-1" strike="noStrike">
              <a:latin typeface="Arial"/>
            </a:endParaRPr>
          </a:p>
        </p:txBody>
      </p:sp>
      <p:sp>
        <p:nvSpPr>
          <p:cNvPr id="34" name="PlaceHolder 4"/>
          <p:cNvSpPr>
            <a:spLocks noGrp="1"/>
          </p:cNvSpPr>
          <p:nvPr>
            <p:ph type="body"/>
          </p:nvPr>
        </p:nvSpPr>
        <p:spPr>
          <a:xfrm>
            <a:off x="6022080" y="1604520"/>
            <a:ext cx="2649600" cy="1896840"/>
          </a:xfrm>
          <a:prstGeom prst="rect">
            <a:avLst/>
          </a:prstGeom>
        </p:spPr>
        <p:txBody>
          <a:bodyPr lIns="0" rIns="0" tIns="0" bIns="0">
            <a:normAutofit/>
          </a:bodyPr>
          <a:p>
            <a:endParaRPr b="0" lang="es-CO" sz="3200" spc="-1" strike="noStrike">
              <a:latin typeface="Arial"/>
            </a:endParaRPr>
          </a:p>
        </p:txBody>
      </p:sp>
      <p:sp>
        <p:nvSpPr>
          <p:cNvPr id="35" name="PlaceHolder 5"/>
          <p:cNvSpPr>
            <a:spLocks noGrp="1"/>
          </p:cNvSpPr>
          <p:nvPr>
            <p:ph type="body"/>
          </p:nvPr>
        </p:nvSpPr>
        <p:spPr>
          <a:xfrm>
            <a:off x="457200" y="3682080"/>
            <a:ext cx="2649600" cy="1896840"/>
          </a:xfrm>
          <a:prstGeom prst="rect">
            <a:avLst/>
          </a:prstGeom>
        </p:spPr>
        <p:txBody>
          <a:bodyPr lIns="0" rIns="0" tIns="0" bIns="0">
            <a:normAutofit/>
          </a:bodyPr>
          <a:p>
            <a:endParaRPr b="0" lang="es-CO" sz="3200" spc="-1" strike="noStrike">
              <a:latin typeface="Arial"/>
            </a:endParaRPr>
          </a:p>
        </p:txBody>
      </p:sp>
      <p:sp>
        <p:nvSpPr>
          <p:cNvPr id="36" name="PlaceHolder 6"/>
          <p:cNvSpPr>
            <a:spLocks noGrp="1"/>
          </p:cNvSpPr>
          <p:nvPr>
            <p:ph type="body"/>
          </p:nvPr>
        </p:nvSpPr>
        <p:spPr>
          <a:xfrm>
            <a:off x="3239640" y="3682080"/>
            <a:ext cx="2649600" cy="1896840"/>
          </a:xfrm>
          <a:prstGeom prst="rect">
            <a:avLst/>
          </a:prstGeom>
        </p:spPr>
        <p:txBody>
          <a:bodyPr lIns="0" rIns="0" tIns="0" bIns="0">
            <a:normAutofit/>
          </a:bodyPr>
          <a:p>
            <a:endParaRPr b="0" lang="es-CO" sz="3200" spc="-1" strike="noStrike">
              <a:latin typeface="Arial"/>
            </a:endParaRPr>
          </a:p>
        </p:txBody>
      </p:sp>
      <p:sp>
        <p:nvSpPr>
          <p:cNvPr id="37" name="PlaceHolder 7"/>
          <p:cNvSpPr>
            <a:spLocks noGrp="1"/>
          </p:cNvSpPr>
          <p:nvPr>
            <p:ph type="body"/>
          </p:nvPr>
        </p:nvSpPr>
        <p:spPr>
          <a:xfrm>
            <a:off x="6022080" y="3682080"/>
            <a:ext cx="2649600" cy="1896840"/>
          </a:xfrm>
          <a:prstGeom prst="rect">
            <a:avLst/>
          </a:prstGeom>
        </p:spPr>
        <p:txBody>
          <a:bodyPr lIns="0" rIns="0" tIns="0" bIns="0">
            <a:normAutofit/>
          </a:bodyPr>
          <a:p>
            <a:endParaRPr b="0" lang="es-CO" sz="3200" spc="-1" strike="noStrike">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0" name="PlaceHolder 1"/>
          <p:cNvSpPr>
            <a:spLocks noGrp="1"/>
          </p:cNvSpPr>
          <p:nvPr>
            <p:ph type="title"/>
          </p:nvPr>
        </p:nvSpPr>
        <p:spPr>
          <a:xfrm>
            <a:off x="457200" y="273600"/>
            <a:ext cx="8229240" cy="1144800"/>
          </a:xfrm>
          <a:prstGeom prst="rect">
            <a:avLst/>
          </a:prstGeom>
        </p:spPr>
        <p:txBody>
          <a:bodyPr lIns="0" rIns="0" tIns="0" bIns="0" anchor="ctr"/>
          <a:p>
            <a:pPr algn="ctr"/>
            <a:endParaRPr b="0" lang="es-CO" sz="4400" spc="-1" strike="noStrike">
              <a:latin typeface="Arial"/>
            </a:endParaRPr>
          </a:p>
        </p:txBody>
      </p:sp>
      <p:sp>
        <p:nvSpPr>
          <p:cNvPr id="41" name="PlaceHolder 2"/>
          <p:cNvSpPr>
            <a:spLocks noGrp="1"/>
          </p:cNvSpPr>
          <p:nvPr>
            <p:ph type="subTitle"/>
          </p:nvPr>
        </p:nvSpPr>
        <p:spPr>
          <a:xfrm>
            <a:off x="457200" y="1604520"/>
            <a:ext cx="8229240" cy="3977280"/>
          </a:xfrm>
          <a:prstGeom prst="rect">
            <a:avLst/>
          </a:prstGeom>
        </p:spPr>
        <p:txBody>
          <a:bodyPr lIns="0" rIns="0" tIns="0" bIns="0" anchor="ctr"/>
          <a:p>
            <a:pPr algn="ctr"/>
            <a:endParaRPr b="0" lang="es-CO"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2" name="PlaceHolder 1"/>
          <p:cNvSpPr>
            <a:spLocks noGrp="1"/>
          </p:cNvSpPr>
          <p:nvPr>
            <p:ph type="title"/>
          </p:nvPr>
        </p:nvSpPr>
        <p:spPr>
          <a:xfrm>
            <a:off x="457200" y="273600"/>
            <a:ext cx="8229240" cy="1144800"/>
          </a:xfrm>
          <a:prstGeom prst="rect">
            <a:avLst/>
          </a:prstGeom>
        </p:spPr>
        <p:txBody>
          <a:bodyPr lIns="0" rIns="0" tIns="0" bIns="0" anchor="ctr"/>
          <a:p>
            <a:pPr algn="ctr"/>
            <a:endParaRPr b="0" lang="es-CO" sz="4400" spc="-1" strike="noStrike">
              <a:latin typeface="Arial"/>
            </a:endParaRPr>
          </a:p>
        </p:txBody>
      </p:sp>
      <p:sp>
        <p:nvSpPr>
          <p:cNvPr id="43" name="PlaceHolder 2"/>
          <p:cNvSpPr>
            <a:spLocks noGrp="1"/>
          </p:cNvSpPr>
          <p:nvPr>
            <p:ph type="body"/>
          </p:nvPr>
        </p:nvSpPr>
        <p:spPr>
          <a:xfrm>
            <a:off x="457200" y="1604520"/>
            <a:ext cx="8229240" cy="3977280"/>
          </a:xfrm>
          <a:prstGeom prst="rect">
            <a:avLst/>
          </a:prstGeom>
        </p:spPr>
        <p:txBody>
          <a:bodyPr lIns="0" rIns="0" tIns="0" bIns="0">
            <a:normAutofit/>
          </a:bodyPr>
          <a:p>
            <a:endParaRPr b="0" lang="es-CO" sz="3200" spc="-1" strike="noStrike">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457200" y="273600"/>
            <a:ext cx="8229240" cy="1144800"/>
          </a:xfrm>
          <a:prstGeom prst="rect">
            <a:avLst/>
          </a:prstGeom>
        </p:spPr>
        <p:txBody>
          <a:bodyPr lIns="0" rIns="0" tIns="0" bIns="0" anchor="ctr"/>
          <a:p>
            <a:pPr algn="ctr"/>
            <a:endParaRPr b="0" lang="es-CO" sz="4400" spc="-1" strike="noStrike">
              <a:latin typeface="Arial"/>
            </a:endParaRPr>
          </a:p>
        </p:txBody>
      </p:sp>
      <p:sp>
        <p:nvSpPr>
          <p:cNvPr id="45" name="PlaceHolder 2"/>
          <p:cNvSpPr>
            <a:spLocks noGrp="1"/>
          </p:cNvSpPr>
          <p:nvPr>
            <p:ph type="body"/>
          </p:nvPr>
        </p:nvSpPr>
        <p:spPr>
          <a:xfrm>
            <a:off x="457200" y="1604520"/>
            <a:ext cx="4015800" cy="3977280"/>
          </a:xfrm>
          <a:prstGeom prst="rect">
            <a:avLst/>
          </a:prstGeom>
        </p:spPr>
        <p:txBody>
          <a:bodyPr lIns="0" rIns="0" tIns="0" bIns="0">
            <a:normAutofit/>
          </a:bodyPr>
          <a:p>
            <a:endParaRPr b="0" lang="es-CO" sz="3200" spc="-1" strike="noStrike">
              <a:latin typeface="Arial"/>
            </a:endParaRPr>
          </a:p>
        </p:txBody>
      </p:sp>
      <p:sp>
        <p:nvSpPr>
          <p:cNvPr id="46" name="PlaceHolder 3"/>
          <p:cNvSpPr>
            <a:spLocks noGrp="1"/>
          </p:cNvSpPr>
          <p:nvPr>
            <p:ph type="body"/>
          </p:nvPr>
        </p:nvSpPr>
        <p:spPr>
          <a:xfrm>
            <a:off x="4674240" y="1604520"/>
            <a:ext cx="4015800" cy="3977280"/>
          </a:xfrm>
          <a:prstGeom prst="rect">
            <a:avLst/>
          </a:prstGeom>
        </p:spPr>
        <p:txBody>
          <a:bodyPr lIns="0" rIns="0" tIns="0" bIns="0">
            <a:normAutofit/>
          </a:bodyPr>
          <a:p>
            <a:endParaRPr b="0" lang="es-CO" sz="3200" spc="-1" strike="noStrike">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7" name="PlaceHolder 1"/>
          <p:cNvSpPr>
            <a:spLocks noGrp="1"/>
          </p:cNvSpPr>
          <p:nvPr>
            <p:ph type="title"/>
          </p:nvPr>
        </p:nvSpPr>
        <p:spPr>
          <a:xfrm>
            <a:off x="457200" y="273600"/>
            <a:ext cx="8229240" cy="1144800"/>
          </a:xfrm>
          <a:prstGeom prst="rect">
            <a:avLst/>
          </a:prstGeom>
        </p:spPr>
        <p:txBody>
          <a:bodyPr lIns="0" rIns="0" tIns="0" bIns="0" anchor="ctr"/>
          <a:p>
            <a:pPr algn="ctr"/>
            <a:endParaRPr b="0" lang="es-CO" sz="4400" spc="-1" strike="noStrike">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48" name="PlaceHolder 1"/>
          <p:cNvSpPr>
            <a:spLocks noGrp="1"/>
          </p:cNvSpPr>
          <p:nvPr>
            <p:ph type="subTitle"/>
          </p:nvPr>
        </p:nvSpPr>
        <p:spPr>
          <a:xfrm>
            <a:off x="457200" y="273600"/>
            <a:ext cx="8229240" cy="5307840"/>
          </a:xfrm>
          <a:prstGeom prst="rect">
            <a:avLst/>
          </a:prstGeom>
        </p:spPr>
        <p:txBody>
          <a:bodyPr lIns="0" rIns="0" tIns="0" bIns="0" anchor="ctr"/>
          <a:p>
            <a:pPr algn="ctr"/>
            <a:endParaRPr b="0" lang="es-CO"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49" name="PlaceHolder 1"/>
          <p:cNvSpPr>
            <a:spLocks noGrp="1"/>
          </p:cNvSpPr>
          <p:nvPr>
            <p:ph type="title"/>
          </p:nvPr>
        </p:nvSpPr>
        <p:spPr>
          <a:xfrm>
            <a:off x="457200" y="273600"/>
            <a:ext cx="8229240" cy="1144800"/>
          </a:xfrm>
          <a:prstGeom prst="rect">
            <a:avLst/>
          </a:prstGeom>
        </p:spPr>
        <p:txBody>
          <a:bodyPr lIns="0" rIns="0" tIns="0" bIns="0" anchor="ctr"/>
          <a:p>
            <a:pPr algn="ctr"/>
            <a:endParaRPr b="0" lang="es-CO" sz="4400" spc="-1" strike="noStrike">
              <a:latin typeface="Arial"/>
            </a:endParaRPr>
          </a:p>
        </p:txBody>
      </p:sp>
      <p:sp>
        <p:nvSpPr>
          <p:cNvPr id="50" name="PlaceHolder 2"/>
          <p:cNvSpPr>
            <a:spLocks noGrp="1"/>
          </p:cNvSpPr>
          <p:nvPr>
            <p:ph type="body"/>
          </p:nvPr>
        </p:nvSpPr>
        <p:spPr>
          <a:xfrm>
            <a:off x="457200" y="1604520"/>
            <a:ext cx="4015800" cy="1896840"/>
          </a:xfrm>
          <a:prstGeom prst="rect">
            <a:avLst/>
          </a:prstGeom>
        </p:spPr>
        <p:txBody>
          <a:bodyPr lIns="0" rIns="0" tIns="0" bIns="0">
            <a:normAutofit/>
          </a:bodyPr>
          <a:p>
            <a:endParaRPr b="0" lang="es-CO" sz="3200" spc="-1" strike="noStrike">
              <a:latin typeface="Arial"/>
            </a:endParaRPr>
          </a:p>
        </p:txBody>
      </p:sp>
      <p:sp>
        <p:nvSpPr>
          <p:cNvPr id="51" name="PlaceHolder 3"/>
          <p:cNvSpPr>
            <a:spLocks noGrp="1"/>
          </p:cNvSpPr>
          <p:nvPr>
            <p:ph type="body"/>
          </p:nvPr>
        </p:nvSpPr>
        <p:spPr>
          <a:xfrm>
            <a:off x="4674240" y="1604520"/>
            <a:ext cx="4015800" cy="3977280"/>
          </a:xfrm>
          <a:prstGeom prst="rect">
            <a:avLst/>
          </a:prstGeom>
        </p:spPr>
        <p:txBody>
          <a:bodyPr lIns="0" rIns="0" tIns="0" bIns="0">
            <a:normAutofit/>
          </a:bodyPr>
          <a:p>
            <a:endParaRPr b="0" lang="es-CO" sz="3200" spc="-1" strike="noStrike">
              <a:latin typeface="Arial"/>
            </a:endParaRPr>
          </a:p>
        </p:txBody>
      </p:sp>
      <p:sp>
        <p:nvSpPr>
          <p:cNvPr id="52" name="PlaceHolder 4"/>
          <p:cNvSpPr>
            <a:spLocks noGrp="1"/>
          </p:cNvSpPr>
          <p:nvPr>
            <p:ph type="body"/>
          </p:nvPr>
        </p:nvSpPr>
        <p:spPr>
          <a:xfrm>
            <a:off x="457200" y="3682080"/>
            <a:ext cx="4015800" cy="1896840"/>
          </a:xfrm>
          <a:prstGeom prst="rect">
            <a:avLst/>
          </a:prstGeom>
        </p:spPr>
        <p:txBody>
          <a:bodyPr lIns="0" rIns="0" tIns="0" bIns="0">
            <a:normAutofit/>
          </a:bodyPr>
          <a:p>
            <a:endParaRPr b="0" lang="es-CO" sz="3200" spc="-1" strike="noStrike">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 name="PlaceHolder 1"/>
          <p:cNvSpPr>
            <a:spLocks noGrp="1"/>
          </p:cNvSpPr>
          <p:nvPr>
            <p:ph type="title"/>
          </p:nvPr>
        </p:nvSpPr>
        <p:spPr>
          <a:xfrm>
            <a:off x="457200" y="273600"/>
            <a:ext cx="8229240" cy="1144800"/>
          </a:xfrm>
          <a:prstGeom prst="rect">
            <a:avLst/>
          </a:prstGeom>
        </p:spPr>
        <p:txBody>
          <a:bodyPr lIns="0" rIns="0" tIns="0" bIns="0" anchor="ctr"/>
          <a:p>
            <a:pPr algn="ctr"/>
            <a:endParaRPr b="0" lang="es-CO" sz="4400" spc="-1" strike="noStrike">
              <a:latin typeface="Arial"/>
            </a:endParaRPr>
          </a:p>
        </p:txBody>
      </p:sp>
      <p:sp>
        <p:nvSpPr>
          <p:cNvPr id="3" name="PlaceHolder 2"/>
          <p:cNvSpPr>
            <a:spLocks noGrp="1"/>
          </p:cNvSpPr>
          <p:nvPr>
            <p:ph type="subTitle"/>
          </p:nvPr>
        </p:nvSpPr>
        <p:spPr>
          <a:xfrm>
            <a:off x="457200" y="1604520"/>
            <a:ext cx="8229240" cy="3977280"/>
          </a:xfrm>
          <a:prstGeom prst="rect">
            <a:avLst/>
          </a:prstGeom>
        </p:spPr>
        <p:txBody>
          <a:bodyPr lIns="0" rIns="0" tIns="0" bIns="0" anchor="ctr"/>
          <a:p>
            <a:pPr algn="ctr"/>
            <a:endParaRPr b="0" lang="es-CO"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457200" y="273600"/>
            <a:ext cx="8229240" cy="1144800"/>
          </a:xfrm>
          <a:prstGeom prst="rect">
            <a:avLst/>
          </a:prstGeom>
        </p:spPr>
        <p:txBody>
          <a:bodyPr lIns="0" rIns="0" tIns="0" bIns="0" anchor="ctr"/>
          <a:p>
            <a:pPr algn="ctr"/>
            <a:endParaRPr b="0" lang="es-CO" sz="4400" spc="-1" strike="noStrike">
              <a:latin typeface="Arial"/>
            </a:endParaRPr>
          </a:p>
        </p:txBody>
      </p:sp>
      <p:sp>
        <p:nvSpPr>
          <p:cNvPr id="54" name="PlaceHolder 2"/>
          <p:cNvSpPr>
            <a:spLocks noGrp="1"/>
          </p:cNvSpPr>
          <p:nvPr>
            <p:ph type="body"/>
          </p:nvPr>
        </p:nvSpPr>
        <p:spPr>
          <a:xfrm>
            <a:off x="457200" y="1604520"/>
            <a:ext cx="4015800" cy="3977280"/>
          </a:xfrm>
          <a:prstGeom prst="rect">
            <a:avLst/>
          </a:prstGeom>
        </p:spPr>
        <p:txBody>
          <a:bodyPr lIns="0" rIns="0" tIns="0" bIns="0">
            <a:normAutofit/>
          </a:bodyPr>
          <a:p>
            <a:endParaRPr b="0" lang="es-CO" sz="3200" spc="-1" strike="noStrike">
              <a:latin typeface="Arial"/>
            </a:endParaRPr>
          </a:p>
        </p:txBody>
      </p:sp>
      <p:sp>
        <p:nvSpPr>
          <p:cNvPr id="55" name="PlaceHolder 3"/>
          <p:cNvSpPr>
            <a:spLocks noGrp="1"/>
          </p:cNvSpPr>
          <p:nvPr>
            <p:ph type="body"/>
          </p:nvPr>
        </p:nvSpPr>
        <p:spPr>
          <a:xfrm>
            <a:off x="4674240" y="1604520"/>
            <a:ext cx="4015800" cy="1896840"/>
          </a:xfrm>
          <a:prstGeom prst="rect">
            <a:avLst/>
          </a:prstGeom>
        </p:spPr>
        <p:txBody>
          <a:bodyPr lIns="0" rIns="0" tIns="0" bIns="0">
            <a:normAutofit/>
          </a:bodyPr>
          <a:p>
            <a:endParaRPr b="0" lang="es-CO" sz="3200" spc="-1" strike="noStrike">
              <a:latin typeface="Arial"/>
            </a:endParaRPr>
          </a:p>
        </p:txBody>
      </p:sp>
      <p:sp>
        <p:nvSpPr>
          <p:cNvPr id="56" name="PlaceHolder 4"/>
          <p:cNvSpPr>
            <a:spLocks noGrp="1"/>
          </p:cNvSpPr>
          <p:nvPr>
            <p:ph type="body"/>
          </p:nvPr>
        </p:nvSpPr>
        <p:spPr>
          <a:xfrm>
            <a:off x="4674240" y="3682080"/>
            <a:ext cx="4015800" cy="1896840"/>
          </a:xfrm>
          <a:prstGeom prst="rect">
            <a:avLst/>
          </a:prstGeom>
        </p:spPr>
        <p:txBody>
          <a:bodyPr lIns="0" rIns="0" tIns="0" bIns="0">
            <a:normAutofit/>
          </a:bodyPr>
          <a:p>
            <a:endParaRPr b="0" lang="es-CO" sz="3200" spc="-1" strike="noStrike">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457200" y="273600"/>
            <a:ext cx="8229240" cy="1144800"/>
          </a:xfrm>
          <a:prstGeom prst="rect">
            <a:avLst/>
          </a:prstGeom>
        </p:spPr>
        <p:txBody>
          <a:bodyPr lIns="0" rIns="0" tIns="0" bIns="0" anchor="ctr"/>
          <a:p>
            <a:pPr algn="ctr"/>
            <a:endParaRPr b="0" lang="es-CO" sz="4400" spc="-1" strike="noStrike">
              <a:latin typeface="Arial"/>
            </a:endParaRPr>
          </a:p>
        </p:txBody>
      </p:sp>
      <p:sp>
        <p:nvSpPr>
          <p:cNvPr id="58" name="PlaceHolder 2"/>
          <p:cNvSpPr>
            <a:spLocks noGrp="1"/>
          </p:cNvSpPr>
          <p:nvPr>
            <p:ph type="body"/>
          </p:nvPr>
        </p:nvSpPr>
        <p:spPr>
          <a:xfrm>
            <a:off x="457200" y="1604520"/>
            <a:ext cx="4015800" cy="1896840"/>
          </a:xfrm>
          <a:prstGeom prst="rect">
            <a:avLst/>
          </a:prstGeom>
        </p:spPr>
        <p:txBody>
          <a:bodyPr lIns="0" rIns="0" tIns="0" bIns="0">
            <a:normAutofit/>
          </a:bodyPr>
          <a:p>
            <a:endParaRPr b="0" lang="es-CO" sz="3200" spc="-1" strike="noStrike">
              <a:latin typeface="Arial"/>
            </a:endParaRPr>
          </a:p>
        </p:txBody>
      </p:sp>
      <p:sp>
        <p:nvSpPr>
          <p:cNvPr id="59" name="PlaceHolder 3"/>
          <p:cNvSpPr>
            <a:spLocks noGrp="1"/>
          </p:cNvSpPr>
          <p:nvPr>
            <p:ph type="body"/>
          </p:nvPr>
        </p:nvSpPr>
        <p:spPr>
          <a:xfrm>
            <a:off x="4674240" y="1604520"/>
            <a:ext cx="4015800" cy="1896840"/>
          </a:xfrm>
          <a:prstGeom prst="rect">
            <a:avLst/>
          </a:prstGeom>
        </p:spPr>
        <p:txBody>
          <a:bodyPr lIns="0" rIns="0" tIns="0" bIns="0">
            <a:normAutofit/>
          </a:bodyPr>
          <a:p>
            <a:endParaRPr b="0" lang="es-CO" sz="3200" spc="-1" strike="noStrike">
              <a:latin typeface="Arial"/>
            </a:endParaRPr>
          </a:p>
        </p:txBody>
      </p:sp>
      <p:sp>
        <p:nvSpPr>
          <p:cNvPr id="60" name="PlaceHolder 4"/>
          <p:cNvSpPr>
            <a:spLocks noGrp="1"/>
          </p:cNvSpPr>
          <p:nvPr>
            <p:ph type="body"/>
          </p:nvPr>
        </p:nvSpPr>
        <p:spPr>
          <a:xfrm>
            <a:off x="457200" y="3682080"/>
            <a:ext cx="8229240" cy="1896840"/>
          </a:xfrm>
          <a:prstGeom prst="rect">
            <a:avLst/>
          </a:prstGeom>
        </p:spPr>
        <p:txBody>
          <a:bodyPr lIns="0" rIns="0" tIns="0" bIns="0">
            <a:normAutofit/>
          </a:bodyPr>
          <a:p>
            <a:endParaRPr b="0" lang="es-CO" sz="3200" spc="-1" strike="noStrike">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457200" y="273600"/>
            <a:ext cx="8229240" cy="1144800"/>
          </a:xfrm>
          <a:prstGeom prst="rect">
            <a:avLst/>
          </a:prstGeom>
        </p:spPr>
        <p:txBody>
          <a:bodyPr lIns="0" rIns="0" tIns="0" bIns="0" anchor="ctr"/>
          <a:p>
            <a:pPr algn="ctr"/>
            <a:endParaRPr b="0" lang="es-CO" sz="4400" spc="-1" strike="noStrike">
              <a:latin typeface="Arial"/>
            </a:endParaRPr>
          </a:p>
        </p:txBody>
      </p:sp>
      <p:sp>
        <p:nvSpPr>
          <p:cNvPr id="62" name="PlaceHolder 2"/>
          <p:cNvSpPr>
            <a:spLocks noGrp="1"/>
          </p:cNvSpPr>
          <p:nvPr>
            <p:ph type="body"/>
          </p:nvPr>
        </p:nvSpPr>
        <p:spPr>
          <a:xfrm>
            <a:off x="457200" y="1604520"/>
            <a:ext cx="8229240" cy="1896840"/>
          </a:xfrm>
          <a:prstGeom prst="rect">
            <a:avLst/>
          </a:prstGeom>
        </p:spPr>
        <p:txBody>
          <a:bodyPr lIns="0" rIns="0" tIns="0" bIns="0">
            <a:normAutofit/>
          </a:bodyPr>
          <a:p>
            <a:endParaRPr b="0" lang="es-CO" sz="3200" spc="-1" strike="noStrike">
              <a:latin typeface="Arial"/>
            </a:endParaRPr>
          </a:p>
        </p:txBody>
      </p:sp>
      <p:sp>
        <p:nvSpPr>
          <p:cNvPr id="63" name="PlaceHolder 3"/>
          <p:cNvSpPr>
            <a:spLocks noGrp="1"/>
          </p:cNvSpPr>
          <p:nvPr>
            <p:ph type="body"/>
          </p:nvPr>
        </p:nvSpPr>
        <p:spPr>
          <a:xfrm>
            <a:off x="457200" y="3682080"/>
            <a:ext cx="8229240" cy="1896840"/>
          </a:xfrm>
          <a:prstGeom prst="rect">
            <a:avLst/>
          </a:prstGeom>
        </p:spPr>
        <p:txBody>
          <a:bodyPr lIns="0" rIns="0" tIns="0" bIns="0">
            <a:normAutofit/>
          </a:bodyPr>
          <a:p>
            <a:endParaRPr b="0" lang="es-CO" sz="3200" spc="-1" strike="noStrike">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457200" y="273600"/>
            <a:ext cx="8229240" cy="1144800"/>
          </a:xfrm>
          <a:prstGeom prst="rect">
            <a:avLst/>
          </a:prstGeom>
        </p:spPr>
        <p:txBody>
          <a:bodyPr lIns="0" rIns="0" tIns="0" bIns="0" anchor="ctr"/>
          <a:p>
            <a:pPr algn="ctr"/>
            <a:endParaRPr b="0" lang="es-CO" sz="4400" spc="-1" strike="noStrike">
              <a:latin typeface="Arial"/>
            </a:endParaRPr>
          </a:p>
        </p:txBody>
      </p:sp>
      <p:sp>
        <p:nvSpPr>
          <p:cNvPr id="65" name="PlaceHolder 2"/>
          <p:cNvSpPr>
            <a:spLocks noGrp="1"/>
          </p:cNvSpPr>
          <p:nvPr>
            <p:ph type="body"/>
          </p:nvPr>
        </p:nvSpPr>
        <p:spPr>
          <a:xfrm>
            <a:off x="457200" y="1604520"/>
            <a:ext cx="4015800" cy="1896840"/>
          </a:xfrm>
          <a:prstGeom prst="rect">
            <a:avLst/>
          </a:prstGeom>
        </p:spPr>
        <p:txBody>
          <a:bodyPr lIns="0" rIns="0" tIns="0" bIns="0">
            <a:normAutofit/>
          </a:bodyPr>
          <a:p>
            <a:endParaRPr b="0" lang="es-CO" sz="3200" spc="-1" strike="noStrike">
              <a:latin typeface="Arial"/>
            </a:endParaRPr>
          </a:p>
        </p:txBody>
      </p:sp>
      <p:sp>
        <p:nvSpPr>
          <p:cNvPr id="66" name="PlaceHolder 3"/>
          <p:cNvSpPr>
            <a:spLocks noGrp="1"/>
          </p:cNvSpPr>
          <p:nvPr>
            <p:ph type="body"/>
          </p:nvPr>
        </p:nvSpPr>
        <p:spPr>
          <a:xfrm>
            <a:off x="4674240" y="1604520"/>
            <a:ext cx="4015800" cy="1896840"/>
          </a:xfrm>
          <a:prstGeom prst="rect">
            <a:avLst/>
          </a:prstGeom>
        </p:spPr>
        <p:txBody>
          <a:bodyPr lIns="0" rIns="0" tIns="0" bIns="0">
            <a:normAutofit/>
          </a:bodyPr>
          <a:p>
            <a:endParaRPr b="0" lang="es-CO" sz="3200" spc="-1" strike="noStrike">
              <a:latin typeface="Arial"/>
            </a:endParaRPr>
          </a:p>
        </p:txBody>
      </p:sp>
      <p:sp>
        <p:nvSpPr>
          <p:cNvPr id="67" name="PlaceHolder 4"/>
          <p:cNvSpPr>
            <a:spLocks noGrp="1"/>
          </p:cNvSpPr>
          <p:nvPr>
            <p:ph type="body"/>
          </p:nvPr>
        </p:nvSpPr>
        <p:spPr>
          <a:xfrm>
            <a:off x="457200" y="3682080"/>
            <a:ext cx="4015800" cy="1896840"/>
          </a:xfrm>
          <a:prstGeom prst="rect">
            <a:avLst/>
          </a:prstGeom>
        </p:spPr>
        <p:txBody>
          <a:bodyPr lIns="0" rIns="0" tIns="0" bIns="0">
            <a:normAutofit/>
          </a:bodyPr>
          <a:p>
            <a:endParaRPr b="0" lang="es-CO" sz="3200" spc="-1" strike="noStrike">
              <a:latin typeface="Arial"/>
            </a:endParaRPr>
          </a:p>
        </p:txBody>
      </p:sp>
      <p:sp>
        <p:nvSpPr>
          <p:cNvPr id="68" name="PlaceHolder 5"/>
          <p:cNvSpPr>
            <a:spLocks noGrp="1"/>
          </p:cNvSpPr>
          <p:nvPr>
            <p:ph type="body"/>
          </p:nvPr>
        </p:nvSpPr>
        <p:spPr>
          <a:xfrm>
            <a:off x="4674240" y="3682080"/>
            <a:ext cx="4015800" cy="1896840"/>
          </a:xfrm>
          <a:prstGeom prst="rect">
            <a:avLst/>
          </a:prstGeom>
        </p:spPr>
        <p:txBody>
          <a:bodyPr lIns="0" rIns="0" tIns="0" bIns="0">
            <a:normAutofit/>
          </a:bodyPr>
          <a:p>
            <a:endParaRPr b="0" lang="es-CO" sz="3200" spc="-1" strike="noStrike">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457200" y="273600"/>
            <a:ext cx="8229240" cy="1144800"/>
          </a:xfrm>
          <a:prstGeom prst="rect">
            <a:avLst/>
          </a:prstGeom>
        </p:spPr>
        <p:txBody>
          <a:bodyPr lIns="0" rIns="0" tIns="0" bIns="0" anchor="ctr"/>
          <a:p>
            <a:pPr algn="ctr"/>
            <a:endParaRPr b="0" lang="es-CO" sz="4400" spc="-1" strike="noStrike">
              <a:latin typeface="Arial"/>
            </a:endParaRPr>
          </a:p>
        </p:txBody>
      </p:sp>
      <p:sp>
        <p:nvSpPr>
          <p:cNvPr id="70" name="PlaceHolder 2"/>
          <p:cNvSpPr>
            <a:spLocks noGrp="1"/>
          </p:cNvSpPr>
          <p:nvPr>
            <p:ph type="body"/>
          </p:nvPr>
        </p:nvSpPr>
        <p:spPr>
          <a:xfrm>
            <a:off x="457200" y="1604520"/>
            <a:ext cx="2649600" cy="1896840"/>
          </a:xfrm>
          <a:prstGeom prst="rect">
            <a:avLst/>
          </a:prstGeom>
        </p:spPr>
        <p:txBody>
          <a:bodyPr lIns="0" rIns="0" tIns="0" bIns="0">
            <a:normAutofit/>
          </a:bodyPr>
          <a:p>
            <a:endParaRPr b="0" lang="es-CO" sz="3200" spc="-1" strike="noStrike">
              <a:latin typeface="Arial"/>
            </a:endParaRPr>
          </a:p>
        </p:txBody>
      </p:sp>
      <p:sp>
        <p:nvSpPr>
          <p:cNvPr id="71" name="PlaceHolder 3"/>
          <p:cNvSpPr>
            <a:spLocks noGrp="1"/>
          </p:cNvSpPr>
          <p:nvPr>
            <p:ph type="body"/>
          </p:nvPr>
        </p:nvSpPr>
        <p:spPr>
          <a:xfrm>
            <a:off x="3239640" y="1604520"/>
            <a:ext cx="2649600" cy="1896840"/>
          </a:xfrm>
          <a:prstGeom prst="rect">
            <a:avLst/>
          </a:prstGeom>
        </p:spPr>
        <p:txBody>
          <a:bodyPr lIns="0" rIns="0" tIns="0" bIns="0">
            <a:normAutofit/>
          </a:bodyPr>
          <a:p>
            <a:endParaRPr b="0" lang="es-CO" sz="3200" spc="-1" strike="noStrike">
              <a:latin typeface="Arial"/>
            </a:endParaRPr>
          </a:p>
        </p:txBody>
      </p:sp>
      <p:sp>
        <p:nvSpPr>
          <p:cNvPr id="72" name="PlaceHolder 4"/>
          <p:cNvSpPr>
            <a:spLocks noGrp="1"/>
          </p:cNvSpPr>
          <p:nvPr>
            <p:ph type="body"/>
          </p:nvPr>
        </p:nvSpPr>
        <p:spPr>
          <a:xfrm>
            <a:off x="6022080" y="1604520"/>
            <a:ext cx="2649600" cy="1896840"/>
          </a:xfrm>
          <a:prstGeom prst="rect">
            <a:avLst/>
          </a:prstGeom>
        </p:spPr>
        <p:txBody>
          <a:bodyPr lIns="0" rIns="0" tIns="0" bIns="0">
            <a:normAutofit/>
          </a:bodyPr>
          <a:p>
            <a:endParaRPr b="0" lang="es-CO" sz="3200" spc="-1" strike="noStrike">
              <a:latin typeface="Arial"/>
            </a:endParaRPr>
          </a:p>
        </p:txBody>
      </p:sp>
      <p:sp>
        <p:nvSpPr>
          <p:cNvPr id="73" name="PlaceHolder 5"/>
          <p:cNvSpPr>
            <a:spLocks noGrp="1"/>
          </p:cNvSpPr>
          <p:nvPr>
            <p:ph type="body"/>
          </p:nvPr>
        </p:nvSpPr>
        <p:spPr>
          <a:xfrm>
            <a:off x="457200" y="3682080"/>
            <a:ext cx="2649600" cy="1896840"/>
          </a:xfrm>
          <a:prstGeom prst="rect">
            <a:avLst/>
          </a:prstGeom>
        </p:spPr>
        <p:txBody>
          <a:bodyPr lIns="0" rIns="0" tIns="0" bIns="0">
            <a:normAutofit/>
          </a:bodyPr>
          <a:p>
            <a:endParaRPr b="0" lang="es-CO" sz="3200" spc="-1" strike="noStrike">
              <a:latin typeface="Arial"/>
            </a:endParaRPr>
          </a:p>
        </p:txBody>
      </p:sp>
      <p:sp>
        <p:nvSpPr>
          <p:cNvPr id="74" name="PlaceHolder 6"/>
          <p:cNvSpPr>
            <a:spLocks noGrp="1"/>
          </p:cNvSpPr>
          <p:nvPr>
            <p:ph type="body"/>
          </p:nvPr>
        </p:nvSpPr>
        <p:spPr>
          <a:xfrm>
            <a:off x="3239640" y="3682080"/>
            <a:ext cx="2649600" cy="1896840"/>
          </a:xfrm>
          <a:prstGeom prst="rect">
            <a:avLst/>
          </a:prstGeom>
        </p:spPr>
        <p:txBody>
          <a:bodyPr lIns="0" rIns="0" tIns="0" bIns="0">
            <a:normAutofit/>
          </a:bodyPr>
          <a:p>
            <a:endParaRPr b="0" lang="es-CO" sz="3200" spc="-1" strike="noStrike">
              <a:latin typeface="Arial"/>
            </a:endParaRPr>
          </a:p>
        </p:txBody>
      </p:sp>
      <p:sp>
        <p:nvSpPr>
          <p:cNvPr id="75" name="PlaceHolder 7"/>
          <p:cNvSpPr>
            <a:spLocks noGrp="1"/>
          </p:cNvSpPr>
          <p:nvPr>
            <p:ph type="body"/>
          </p:nvPr>
        </p:nvSpPr>
        <p:spPr>
          <a:xfrm>
            <a:off x="6022080" y="3682080"/>
            <a:ext cx="2649600" cy="1896840"/>
          </a:xfrm>
          <a:prstGeom prst="rect">
            <a:avLst/>
          </a:prstGeom>
        </p:spPr>
        <p:txBody>
          <a:bodyPr lIns="0" rIns="0" tIns="0" bIns="0">
            <a:normAutofit/>
          </a:bodyPr>
          <a:p>
            <a:endParaRPr b="0" lang="es-CO" sz="3200" spc="-1" strike="noStrike">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 name="PlaceHolder 1"/>
          <p:cNvSpPr>
            <a:spLocks noGrp="1"/>
          </p:cNvSpPr>
          <p:nvPr>
            <p:ph type="title"/>
          </p:nvPr>
        </p:nvSpPr>
        <p:spPr>
          <a:xfrm>
            <a:off x="457200" y="273600"/>
            <a:ext cx="8229240" cy="1144800"/>
          </a:xfrm>
          <a:prstGeom prst="rect">
            <a:avLst/>
          </a:prstGeom>
        </p:spPr>
        <p:txBody>
          <a:bodyPr lIns="0" rIns="0" tIns="0" bIns="0" anchor="ctr"/>
          <a:p>
            <a:pPr algn="ctr"/>
            <a:endParaRPr b="0" lang="es-CO" sz="4400" spc="-1" strike="noStrike">
              <a:latin typeface="Arial"/>
            </a:endParaRPr>
          </a:p>
        </p:txBody>
      </p:sp>
      <p:sp>
        <p:nvSpPr>
          <p:cNvPr id="5" name="PlaceHolder 2"/>
          <p:cNvSpPr>
            <a:spLocks noGrp="1"/>
          </p:cNvSpPr>
          <p:nvPr>
            <p:ph type="body"/>
          </p:nvPr>
        </p:nvSpPr>
        <p:spPr>
          <a:xfrm>
            <a:off x="457200" y="1604520"/>
            <a:ext cx="8229240" cy="3977280"/>
          </a:xfrm>
          <a:prstGeom prst="rect">
            <a:avLst/>
          </a:prstGeom>
        </p:spPr>
        <p:txBody>
          <a:bodyPr lIns="0" rIns="0" tIns="0" bIns="0">
            <a:normAutofit/>
          </a:bodyPr>
          <a:p>
            <a:endParaRPr b="0" lang="es-CO" sz="3200" spc="-1" strike="noStrike">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457200" y="273600"/>
            <a:ext cx="8229240" cy="1144800"/>
          </a:xfrm>
          <a:prstGeom prst="rect">
            <a:avLst/>
          </a:prstGeom>
        </p:spPr>
        <p:txBody>
          <a:bodyPr lIns="0" rIns="0" tIns="0" bIns="0" anchor="ctr"/>
          <a:p>
            <a:pPr algn="ctr"/>
            <a:endParaRPr b="0" lang="es-CO" sz="4400" spc="-1" strike="noStrike">
              <a:latin typeface="Arial"/>
            </a:endParaRPr>
          </a:p>
        </p:txBody>
      </p:sp>
      <p:sp>
        <p:nvSpPr>
          <p:cNvPr id="7" name="PlaceHolder 2"/>
          <p:cNvSpPr>
            <a:spLocks noGrp="1"/>
          </p:cNvSpPr>
          <p:nvPr>
            <p:ph type="body"/>
          </p:nvPr>
        </p:nvSpPr>
        <p:spPr>
          <a:xfrm>
            <a:off x="457200" y="1604520"/>
            <a:ext cx="4015800" cy="3977280"/>
          </a:xfrm>
          <a:prstGeom prst="rect">
            <a:avLst/>
          </a:prstGeom>
        </p:spPr>
        <p:txBody>
          <a:bodyPr lIns="0" rIns="0" tIns="0" bIns="0">
            <a:normAutofit/>
          </a:bodyPr>
          <a:p>
            <a:endParaRPr b="0" lang="es-CO" sz="3200" spc="-1" strike="noStrike">
              <a:latin typeface="Arial"/>
            </a:endParaRPr>
          </a:p>
        </p:txBody>
      </p:sp>
      <p:sp>
        <p:nvSpPr>
          <p:cNvPr id="8" name="PlaceHolder 3"/>
          <p:cNvSpPr>
            <a:spLocks noGrp="1"/>
          </p:cNvSpPr>
          <p:nvPr>
            <p:ph type="body"/>
          </p:nvPr>
        </p:nvSpPr>
        <p:spPr>
          <a:xfrm>
            <a:off x="4674240" y="1604520"/>
            <a:ext cx="4015800" cy="3977280"/>
          </a:xfrm>
          <a:prstGeom prst="rect">
            <a:avLst/>
          </a:prstGeom>
        </p:spPr>
        <p:txBody>
          <a:bodyPr lIns="0" rIns="0" tIns="0" bIns="0">
            <a:normAutofit/>
          </a:bodyPr>
          <a:p>
            <a:endParaRPr b="0" lang="es-CO" sz="3200" spc="-1" strike="noStrike">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 name="PlaceHolder 1"/>
          <p:cNvSpPr>
            <a:spLocks noGrp="1"/>
          </p:cNvSpPr>
          <p:nvPr>
            <p:ph type="title"/>
          </p:nvPr>
        </p:nvSpPr>
        <p:spPr>
          <a:xfrm>
            <a:off x="457200" y="273600"/>
            <a:ext cx="8229240" cy="1144800"/>
          </a:xfrm>
          <a:prstGeom prst="rect">
            <a:avLst/>
          </a:prstGeom>
        </p:spPr>
        <p:txBody>
          <a:bodyPr lIns="0" rIns="0" tIns="0" bIns="0" anchor="ctr"/>
          <a:p>
            <a:pPr algn="ctr"/>
            <a:endParaRPr b="0" lang="es-CO" sz="4400" spc="-1" strike="noStrike">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 name="PlaceHolder 1"/>
          <p:cNvSpPr>
            <a:spLocks noGrp="1"/>
          </p:cNvSpPr>
          <p:nvPr>
            <p:ph type="subTitle"/>
          </p:nvPr>
        </p:nvSpPr>
        <p:spPr>
          <a:xfrm>
            <a:off x="457200" y="273600"/>
            <a:ext cx="8229240" cy="5307840"/>
          </a:xfrm>
          <a:prstGeom prst="rect">
            <a:avLst/>
          </a:prstGeom>
        </p:spPr>
        <p:txBody>
          <a:bodyPr lIns="0" rIns="0" tIns="0" bIns="0" anchor="ctr"/>
          <a:p>
            <a:pPr algn="ctr"/>
            <a:endParaRPr b="0" lang="es-CO"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457200" y="273600"/>
            <a:ext cx="8229240" cy="1144800"/>
          </a:xfrm>
          <a:prstGeom prst="rect">
            <a:avLst/>
          </a:prstGeom>
        </p:spPr>
        <p:txBody>
          <a:bodyPr lIns="0" rIns="0" tIns="0" bIns="0" anchor="ctr"/>
          <a:p>
            <a:pPr algn="ctr"/>
            <a:endParaRPr b="0" lang="es-CO" sz="4400" spc="-1" strike="noStrike">
              <a:latin typeface="Arial"/>
            </a:endParaRPr>
          </a:p>
        </p:txBody>
      </p:sp>
      <p:sp>
        <p:nvSpPr>
          <p:cNvPr id="12" name="PlaceHolder 2"/>
          <p:cNvSpPr>
            <a:spLocks noGrp="1"/>
          </p:cNvSpPr>
          <p:nvPr>
            <p:ph type="body"/>
          </p:nvPr>
        </p:nvSpPr>
        <p:spPr>
          <a:xfrm>
            <a:off x="457200" y="1604520"/>
            <a:ext cx="4015800" cy="1896840"/>
          </a:xfrm>
          <a:prstGeom prst="rect">
            <a:avLst/>
          </a:prstGeom>
        </p:spPr>
        <p:txBody>
          <a:bodyPr lIns="0" rIns="0" tIns="0" bIns="0">
            <a:normAutofit/>
          </a:bodyPr>
          <a:p>
            <a:endParaRPr b="0" lang="es-CO" sz="3200" spc="-1" strike="noStrike">
              <a:latin typeface="Arial"/>
            </a:endParaRPr>
          </a:p>
        </p:txBody>
      </p:sp>
      <p:sp>
        <p:nvSpPr>
          <p:cNvPr id="13" name="PlaceHolder 3"/>
          <p:cNvSpPr>
            <a:spLocks noGrp="1"/>
          </p:cNvSpPr>
          <p:nvPr>
            <p:ph type="body"/>
          </p:nvPr>
        </p:nvSpPr>
        <p:spPr>
          <a:xfrm>
            <a:off x="4674240" y="1604520"/>
            <a:ext cx="4015800" cy="3977280"/>
          </a:xfrm>
          <a:prstGeom prst="rect">
            <a:avLst/>
          </a:prstGeom>
        </p:spPr>
        <p:txBody>
          <a:bodyPr lIns="0" rIns="0" tIns="0" bIns="0">
            <a:normAutofit/>
          </a:bodyPr>
          <a:p>
            <a:endParaRPr b="0" lang="es-CO" sz="3200" spc="-1" strike="noStrike">
              <a:latin typeface="Arial"/>
            </a:endParaRPr>
          </a:p>
        </p:txBody>
      </p:sp>
      <p:sp>
        <p:nvSpPr>
          <p:cNvPr id="14" name="PlaceHolder 4"/>
          <p:cNvSpPr>
            <a:spLocks noGrp="1"/>
          </p:cNvSpPr>
          <p:nvPr>
            <p:ph type="body"/>
          </p:nvPr>
        </p:nvSpPr>
        <p:spPr>
          <a:xfrm>
            <a:off x="457200" y="3682080"/>
            <a:ext cx="4015800" cy="1896840"/>
          </a:xfrm>
          <a:prstGeom prst="rect">
            <a:avLst/>
          </a:prstGeom>
        </p:spPr>
        <p:txBody>
          <a:bodyPr lIns="0" rIns="0" tIns="0" bIns="0">
            <a:normAutofit/>
          </a:bodyPr>
          <a:p>
            <a:endParaRPr b="0" lang="es-CO" sz="3200" spc="-1" strike="noStrike">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457200" y="273600"/>
            <a:ext cx="8229240" cy="1144800"/>
          </a:xfrm>
          <a:prstGeom prst="rect">
            <a:avLst/>
          </a:prstGeom>
        </p:spPr>
        <p:txBody>
          <a:bodyPr lIns="0" rIns="0" tIns="0" bIns="0" anchor="ctr"/>
          <a:p>
            <a:pPr algn="ctr"/>
            <a:endParaRPr b="0" lang="es-CO" sz="4400" spc="-1" strike="noStrike">
              <a:latin typeface="Arial"/>
            </a:endParaRPr>
          </a:p>
        </p:txBody>
      </p:sp>
      <p:sp>
        <p:nvSpPr>
          <p:cNvPr id="16" name="PlaceHolder 2"/>
          <p:cNvSpPr>
            <a:spLocks noGrp="1"/>
          </p:cNvSpPr>
          <p:nvPr>
            <p:ph type="body"/>
          </p:nvPr>
        </p:nvSpPr>
        <p:spPr>
          <a:xfrm>
            <a:off x="457200" y="1604520"/>
            <a:ext cx="4015800" cy="3977280"/>
          </a:xfrm>
          <a:prstGeom prst="rect">
            <a:avLst/>
          </a:prstGeom>
        </p:spPr>
        <p:txBody>
          <a:bodyPr lIns="0" rIns="0" tIns="0" bIns="0">
            <a:normAutofit/>
          </a:bodyPr>
          <a:p>
            <a:endParaRPr b="0" lang="es-CO" sz="3200" spc="-1" strike="noStrike">
              <a:latin typeface="Arial"/>
            </a:endParaRPr>
          </a:p>
        </p:txBody>
      </p:sp>
      <p:sp>
        <p:nvSpPr>
          <p:cNvPr id="17" name="PlaceHolder 3"/>
          <p:cNvSpPr>
            <a:spLocks noGrp="1"/>
          </p:cNvSpPr>
          <p:nvPr>
            <p:ph type="body"/>
          </p:nvPr>
        </p:nvSpPr>
        <p:spPr>
          <a:xfrm>
            <a:off x="4674240" y="1604520"/>
            <a:ext cx="4015800" cy="1896840"/>
          </a:xfrm>
          <a:prstGeom prst="rect">
            <a:avLst/>
          </a:prstGeom>
        </p:spPr>
        <p:txBody>
          <a:bodyPr lIns="0" rIns="0" tIns="0" bIns="0">
            <a:normAutofit/>
          </a:bodyPr>
          <a:p>
            <a:endParaRPr b="0" lang="es-CO" sz="3200" spc="-1" strike="noStrike">
              <a:latin typeface="Arial"/>
            </a:endParaRPr>
          </a:p>
        </p:txBody>
      </p:sp>
      <p:sp>
        <p:nvSpPr>
          <p:cNvPr id="18" name="PlaceHolder 4"/>
          <p:cNvSpPr>
            <a:spLocks noGrp="1"/>
          </p:cNvSpPr>
          <p:nvPr>
            <p:ph type="body"/>
          </p:nvPr>
        </p:nvSpPr>
        <p:spPr>
          <a:xfrm>
            <a:off x="4674240" y="3682080"/>
            <a:ext cx="4015800" cy="1896840"/>
          </a:xfrm>
          <a:prstGeom prst="rect">
            <a:avLst/>
          </a:prstGeom>
        </p:spPr>
        <p:txBody>
          <a:bodyPr lIns="0" rIns="0" tIns="0" bIns="0">
            <a:normAutofit/>
          </a:bodyPr>
          <a:p>
            <a:endParaRPr b="0" lang="es-CO" sz="3200" spc="-1" strike="noStrike">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457200" y="273600"/>
            <a:ext cx="8229240" cy="1144800"/>
          </a:xfrm>
          <a:prstGeom prst="rect">
            <a:avLst/>
          </a:prstGeom>
        </p:spPr>
        <p:txBody>
          <a:bodyPr lIns="0" rIns="0" tIns="0" bIns="0" anchor="ctr"/>
          <a:p>
            <a:pPr algn="ctr"/>
            <a:endParaRPr b="0" lang="es-CO" sz="4400" spc="-1" strike="noStrike">
              <a:latin typeface="Arial"/>
            </a:endParaRPr>
          </a:p>
        </p:txBody>
      </p:sp>
      <p:sp>
        <p:nvSpPr>
          <p:cNvPr id="20" name="PlaceHolder 2"/>
          <p:cNvSpPr>
            <a:spLocks noGrp="1"/>
          </p:cNvSpPr>
          <p:nvPr>
            <p:ph type="body"/>
          </p:nvPr>
        </p:nvSpPr>
        <p:spPr>
          <a:xfrm>
            <a:off x="457200" y="1604520"/>
            <a:ext cx="4015800" cy="1896840"/>
          </a:xfrm>
          <a:prstGeom prst="rect">
            <a:avLst/>
          </a:prstGeom>
        </p:spPr>
        <p:txBody>
          <a:bodyPr lIns="0" rIns="0" tIns="0" bIns="0">
            <a:normAutofit/>
          </a:bodyPr>
          <a:p>
            <a:endParaRPr b="0" lang="es-CO" sz="3200" spc="-1" strike="noStrike">
              <a:latin typeface="Arial"/>
            </a:endParaRPr>
          </a:p>
        </p:txBody>
      </p:sp>
      <p:sp>
        <p:nvSpPr>
          <p:cNvPr id="21" name="PlaceHolder 3"/>
          <p:cNvSpPr>
            <a:spLocks noGrp="1"/>
          </p:cNvSpPr>
          <p:nvPr>
            <p:ph type="body"/>
          </p:nvPr>
        </p:nvSpPr>
        <p:spPr>
          <a:xfrm>
            <a:off x="4674240" y="1604520"/>
            <a:ext cx="4015800" cy="1896840"/>
          </a:xfrm>
          <a:prstGeom prst="rect">
            <a:avLst/>
          </a:prstGeom>
        </p:spPr>
        <p:txBody>
          <a:bodyPr lIns="0" rIns="0" tIns="0" bIns="0">
            <a:normAutofit/>
          </a:bodyPr>
          <a:p>
            <a:endParaRPr b="0" lang="es-CO" sz="3200" spc="-1" strike="noStrike">
              <a:latin typeface="Arial"/>
            </a:endParaRPr>
          </a:p>
        </p:txBody>
      </p:sp>
      <p:sp>
        <p:nvSpPr>
          <p:cNvPr id="22" name="PlaceHolder 4"/>
          <p:cNvSpPr>
            <a:spLocks noGrp="1"/>
          </p:cNvSpPr>
          <p:nvPr>
            <p:ph type="body"/>
          </p:nvPr>
        </p:nvSpPr>
        <p:spPr>
          <a:xfrm>
            <a:off x="457200" y="3682080"/>
            <a:ext cx="8229240" cy="1896840"/>
          </a:xfrm>
          <a:prstGeom prst="rect">
            <a:avLst/>
          </a:prstGeom>
        </p:spPr>
        <p:txBody>
          <a:bodyPr lIns="0" rIns="0" tIns="0" bIns="0">
            <a:normAutofit/>
          </a:bodyPr>
          <a:p>
            <a:endParaRPr b="0" lang="es-CO" sz="3200" spc="-1" strike="noStrike">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jpe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2.jpeg"/><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slideLayout" Target="../slideLayouts/slideLayout24.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fillRect/>
          </a:stretch>
        </a:blip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457200" y="274680"/>
            <a:ext cx="8228880" cy="1142280"/>
          </a:xfrm>
          <a:prstGeom prst="rect">
            <a:avLst/>
          </a:prstGeom>
        </p:spPr>
        <p:txBody>
          <a:bodyPr lIns="0" rIns="0" tIns="0" bIns="0" anchor="ctr"/>
          <a:p>
            <a:r>
              <a:rPr b="0" lang="es-CO" sz="1800" spc="-1" strike="noStrike">
                <a:latin typeface="Arial"/>
              </a:rPr>
              <a:t>Pulse para editar el formato del texto de título</a:t>
            </a:r>
            <a:endParaRPr b="0" lang="es-CO" sz="1800" spc="-1" strike="noStrike">
              <a:latin typeface="Arial"/>
            </a:endParaRPr>
          </a:p>
        </p:txBody>
      </p:sp>
      <p:sp>
        <p:nvSpPr>
          <p:cNvPr id="1" name="PlaceHolder 2"/>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s-CO" sz="3200" spc="-1" strike="noStrike">
                <a:latin typeface="Arial"/>
              </a:rPr>
              <a:t>Pulse para </a:t>
            </a:r>
            <a:r>
              <a:rPr b="0" lang="es-CO" sz="3200" spc="-1" strike="noStrike">
                <a:latin typeface="Arial"/>
              </a:rPr>
              <a:t>editar el </a:t>
            </a:r>
            <a:r>
              <a:rPr b="0" lang="es-CO" sz="3200" spc="-1" strike="noStrike">
                <a:latin typeface="Arial"/>
              </a:rPr>
              <a:t>formato de </a:t>
            </a:r>
            <a:r>
              <a:rPr b="0" lang="es-CO" sz="3200" spc="-1" strike="noStrike">
                <a:latin typeface="Arial"/>
              </a:rPr>
              <a:t>esquema </a:t>
            </a:r>
            <a:r>
              <a:rPr b="0" lang="es-CO" sz="3200" spc="-1" strike="noStrike">
                <a:latin typeface="Arial"/>
              </a:rPr>
              <a:t>del texto</a:t>
            </a:r>
            <a:endParaRPr b="0" lang="es-CO" sz="3200" spc="-1" strike="noStrike">
              <a:latin typeface="Arial"/>
            </a:endParaRPr>
          </a:p>
          <a:p>
            <a:pPr lvl="1" marL="864000" indent="-324000">
              <a:spcBef>
                <a:spcPts val="1134"/>
              </a:spcBef>
              <a:buClr>
                <a:srgbClr val="000000"/>
              </a:buClr>
              <a:buSzPct val="75000"/>
              <a:buFont typeface="Symbol" charset="2"/>
              <a:buChar char=""/>
            </a:pPr>
            <a:r>
              <a:rPr b="0" lang="es-CO" sz="2800" spc="-1" strike="noStrike">
                <a:latin typeface="Arial"/>
              </a:rPr>
              <a:t>Segundo </a:t>
            </a:r>
            <a:r>
              <a:rPr b="0" lang="es-CO" sz="2800" spc="-1" strike="noStrike">
                <a:latin typeface="Arial"/>
              </a:rPr>
              <a:t>nivel del </a:t>
            </a:r>
            <a:r>
              <a:rPr b="0" lang="es-CO" sz="2800" spc="-1" strike="noStrike">
                <a:latin typeface="Arial"/>
              </a:rPr>
              <a:t>esquema</a:t>
            </a:r>
            <a:endParaRPr b="0" lang="es-CO" sz="2800" spc="-1" strike="noStrike">
              <a:latin typeface="Arial"/>
            </a:endParaRPr>
          </a:p>
          <a:p>
            <a:pPr lvl="2" marL="1296000" indent="-288000">
              <a:spcBef>
                <a:spcPts val="850"/>
              </a:spcBef>
              <a:buClr>
                <a:srgbClr val="000000"/>
              </a:buClr>
              <a:buSzPct val="45000"/>
              <a:buFont typeface="Wingdings" charset="2"/>
              <a:buChar char=""/>
            </a:pPr>
            <a:r>
              <a:rPr b="0" lang="es-CO" sz="2400" spc="-1" strike="noStrike">
                <a:latin typeface="Arial"/>
              </a:rPr>
              <a:t>Tercer </a:t>
            </a:r>
            <a:r>
              <a:rPr b="0" lang="es-CO" sz="2400" spc="-1" strike="noStrike">
                <a:latin typeface="Arial"/>
              </a:rPr>
              <a:t>nivel del </a:t>
            </a:r>
            <a:r>
              <a:rPr b="0" lang="es-CO" sz="2400" spc="-1" strike="noStrike">
                <a:latin typeface="Arial"/>
              </a:rPr>
              <a:t>esquema</a:t>
            </a:r>
            <a:endParaRPr b="0" lang="es-CO" sz="2400" spc="-1" strike="noStrike">
              <a:latin typeface="Arial"/>
            </a:endParaRPr>
          </a:p>
          <a:p>
            <a:pPr lvl="3" marL="1728000" indent="-216000">
              <a:spcBef>
                <a:spcPts val="567"/>
              </a:spcBef>
              <a:buClr>
                <a:srgbClr val="000000"/>
              </a:buClr>
              <a:buSzPct val="75000"/>
              <a:buFont typeface="Symbol" charset="2"/>
              <a:buChar char=""/>
            </a:pPr>
            <a:r>
              <a:rPr b="0" lang="es-CO" sz="2000" spc="-1" strike="noStrike">
                <a:latin typeface="Arial"/>
              </a:rPr>
              <a:t>Cuarto </a:t>
            </a:r>
            <a:r>
              <a:rPr b="0" lang="es-CO" sz="2000" spc="-1" strike="noStrike">
                <a:latin typeface="Arial"/>
              </a:rPr>
              <a:t>nivel </a:t>
            </a:r>
            <a:r>
              <a:rPr b="0" lang="es-CO" sz="2000" spc="-1" strike="noStrike">
                <a:latin typeface="Arial"/>
              </a:rPr>
              <a:t>del </a:t>
            </a:r>
            <a:r>
              <a:rPr b="0" lang="es-CO" sz="2000" spc="-1" strike="noStrike">
                <a:latin typeface="Arial"/>
              </a:rPr>
              <a:t>esquem</a:t>
            </a:r>
            <a:r>
              <a:rPr b="0" lang="es-CO" sz="2000" spc="-1" strike="noStrike">
                <a:latin typeface="Arial"/>
              </a:rPr>
              <a:t>a</a:t>
            </a:r>
            <a:endParaRPr b="0" lang="es-CO" sz="2000" spc="-1" strike="noStrike">
              <a:latin typeface="Arial"/>
            </a:endParaRPr>
          </a:p>
          <a:p>
            <a:pPr lvl="4" marL="2160000" indent="-216000">
              <a:spcBef>
                <a:spcPts val="283"/>
              </a:spcBef>
              <a:buClr>
                <a:srgbClr val="000000"/>
              </a:buClr>
              <a:buSzPct val="45000"/>
              <a:buFont typeface="Wingdings" charset="2"/>
              <a:buChar char=""/>
            </a:pPr>
            <a:r>
              <a:rPr b="0" lang="es-CO" sz="2000" spc="-1" strike="noStrike">
                <a:latin typeface="Arial"/>
              </a:rPr>
              <a:t>Qui</a:t>
            </a:r>
            <a:r>
              <a:rPr b="0" lang="es-CO" sz="2000" spc="-1" strike="noStrike">
                <a:latin typeface="Arial"/>
              </a:rPr>
              <a:t>nto </a:t>
            </a:r>
            <a:r>
              <a:rPr b="0" lang="es-CO" sz="2000" spc="-1" strike="noStrike">
                <a:latin typeface="Arial"/>
              </a:rPr>
              <a:t>nive</a:t>
            </a:r>
            <a:r>
              <a:rPr b="0" lang="es-CO" sz="2000" spc="-1" strike="noStrike">
                <a:latin typeface="Arial"/>
              </a:rPr>
              <a:t>l del </a:t>
            </a:r>
            <a:r>
              <a:rPr b="0" lang="es-CO" sz="2000" spc="-1" strike="noStrike">
                <a:latin typeface="Arial"/>
              </a:rPr>
              <a:t>esq</a:t>
            </a:r>
            <a:r>
              <a:rPr b="0" lang="es-CO" sz="2000" spc="-1" strike="noStrike">
                <a:latin typeface="Arial"/>
              </a:rPr>
              <a:t>ue</a:t>
            </a:r>
            <a:r>
              <a:rPr b="0" lang="es-CO" sz="2000" spc="-1" strike="noStrike">
                <a:latin typeface="Arial"/>
              </a:rPr>
              <a:t>ma</a:t>
            </a:r>
            <a:endParaRPr b="0" lang="es-CO" sz="2000" spc="-1" strike="noStrike">
              <a:latin typeface="Arial"/>
            </a:endParaRPr>
          </a:p>
          <a:p>
            <a:pPr lvl="5" marL="2592000" indent="-216000">
              <a:spcBef>
                <a:spcPts val="283"/>
              </a:spcBef>
              <a:buClr>
                <a:srgbClr val="000000"/>
              </a:buClr>
              <a:buSzPct val="45000"/>
              <a:buFont typeface="Wingdings" charset="2"/>
              <a:buChar char=""/>
            </a:pPr>
            <a:r>
              <a:rPr b="0" lang="es-CO" sz="2000" spc="-1" strike="noStrike">
                <a:latin typeface="Arial"/>
              </a:rPr>
              <a:t>S</a:t>
            </a:r>
            <a:r>
              <a:rPr b="0" lang="es-CO" sz="2000" spc="-1" strike="noStrike">
                <a:latin typeface="Arial"/>
              </a:rPr>
              <a:t>e</a:t>
            </a:r>
            <a:r>
              <a:rPr b="0" lang="es-CO" sz="2000" spc="-1" strike="noStrike">
                <a:latin typeface="Arial"/>
              </a:rPr>
              <a:t>x</a:t>
            </a:r>
            <a:r>
              <a:rPr b="0" lang="es-CO" sz="2000" spc="-1" strike="noStrike">
                <a:latin typeface="Arial"/>
              </a:rPr>
              <a:t>t</a:t>
            </a:r>
            <a:r>
              <a:rPr b="0" lang="es-CO" sz="2000" spc="-1" strike="noStrike">
                <a:latin typeface="Arial"/>
              </a:rPr>
              <a:t>o</a:t>
            </a:r>
            <a:r>
              <a:rPr b="0" lang="es-CO" sz="2000" spc="-1" strike="noStrike">
                <a:latin typeface="Arial"/>
              </a:rPr>
              <a:t> </a:t>
            </a:r>
            <a:r>
              <a:rPr b="0" lang="es-CO" sz="2000" spc="-1" strike="noStrike">
                <a:latin typeface="Arial"/>
              </a:rPr>
              <a:t>n</a:t>
            </a:r>
            <a:r>
              <a:rPr b="0" lang="es-CO" sz="2000" spc="-1" strike="noStrike">
                <a:latin typeface="Arial"/>
              </a:rPr>
              <a:t>i</a:t>
            </a:r>
            <a:r>
              <a:rPr b="0" lang="es-CO" sz="2000" spc="-1" strike="noStrike">
                <a:latin typeface="Arial"/>
              </a:rPr>
              <a:t>v</a:t>
            </a:r>
            <a:r>
              <a:rPr b="0" lang="es-CO" sz="2000" spc="-1" strike="noStrike">
                <a:latin typeface="Arial"/>
              </a:rPr>
              <a:t>e</a:t>
            </a:r>
            <a:r>
              <a:rPr b="0" lang="es-CO" sz="2000" spc="-1" strike="noStrike">
                <a:latin typeface="Arial"/>
              </a:rPr>
              <a:t>l </a:t>
            </a:r>
            <a:r>
              <a:rPr b="0" lang="es-CO" sz="2000" spc="-1" strike="noStrike">
                <a:latin typeface="Arial"/>
              </a:rPr>
              <a:t>d</a:t>
            </a:r>
            <a:r>
              <a:rPr b="0" lang="es-CO" sz="2000" spc="-1" strike="noStrike">
                <a:latin typeface="Arial"/>
              </a:rPr>
              <a:t>e</a:t>
            </a:r>
            <a:r>
              <a:rPr b="0" lang="es-CO" sz="2000" spc="-1" strike="noStrike">
                <a:latin typeface="Arial"/>
              </a:rPr>
              <a:t>l </a:t>
            </a:r>
            <a:r>
              <a:rPr b="0" lang="es-CO" sz="2000" spc="-1" strike="noStrike">
                <a:latin typeface="Arial"/>
              </a:rPr>
              <a:t>e</a:t>
            </a:r>
            <a:r>
              <a:rPr b="0" lang="es-CO" sz="2000" spc="-1" strike="noStrike">
                <a:latin typeface="Arial"/>
              </a:rPr>
              <a:t>s</a:t>
            </a:r>
            <a:r>
              <a:rPr b="0" lang="es-CO" sz="2000" spc="-1" strike="noStrike">
                <a:latin typeface="Arial"/>
              </a:rPr>
              <a:t>q</a:t>
            </a:r>
            <a:r>
              <a:rPr b="0" lang="es-CO" sz="2000" spc="-1" strike="noStrike">
                <a:latin typeface="Arial"/>
              </a:rPr>
              <a:t>u</a:t>
            </a:r>
            <a:r>
              <a:rPr b="0" lang="es-CO" sz="2000" spc="-1" strike="noStrike">
                <a:latin typeface="Arial"/>
              </a:rPr>
              <a:t>e</a:t>
            </a:r>
            <a:r>
              <a:rPr b="0" lang="es-CO" sz="2000" spc="-1" strike="noStrike">
                <a:latin typeface="Arial"/>
              </a:rPr>
              <a:t>m</a:t>
            </a:r>
            <a:r>
              <a:rPr b="0" lang="es-CO" sz="2000" spc="-1" strike="noStrike">
                <a:latin typeface="Arial"/>
              </a:rPr>
              <a:t>a</a:t>
            </a:r>
            <a:endParaRPr b="0" lang="es-CO" sz="2000" spc="-1" strike="noStrike">
              <a:latin typeface="Arial"/>
            </a:endParaRPr>
          </a:p>
          <a:p>
            <a:pPr lvl="6" marL="3024000" indent="-216000">
              <a:spcBef>
                <a:spcPts val="283"/>
              </a:spcBef>
              <a:buClr>
                <a:srgbClr val="000000"/>
              </a:buClr>
              <a:buSzPct val="45000"/>
              <a:buFont typeface="Wingdings" charset="2"/>
              <a:buChar char=""/>
            </a:pPr>
            <a:r>
              <a:rPr b="0" lang="es-CO" sz="2000" spc="-1" strike="noStrike">
                <a:latin typeface="Arial"/>
              </a:rPr>
              <a:t>S</a:t>
            </a:r>
            <a:r>
              <a:rPr b="0" lang="es-CO" sz="2000" spc="-1" strike="noStrike">
                <a:latin typeface="Arial"/>
              </a:rPr>
              <a:t>é</a:t>
            </a:r>
            <a:r>
              <a:rPr b="0" lang="es-CO" sz="2000" spc="-1" strike="noStrike">
                <a:latin typeface="Arial"/>
              </a:rPr>
              <a:t>p</a:t>
            </a:r>
            <a:r>
              <a:rPr b="0" lang="es-CO" sz="2000" spc="-1" strike="noStrike">
                <a:latin typeface="Arial"/>
              </a:rPr>
              <a:t>t</a:t>
            </a:r>
            <a:r>
              <a:rPr b="0" lang="es-CO" sz="2000" spc="-1" strike="noStrike">
                <a:latin typeface="Arial"/>
              </a:rPr>
              <a:t>i</a:t>
            </a:r>
            <a:r>
              <a:rPr b="0" lang="es-CO" sz="2000" spc="-1" strike="noStrike">
                <a:latin typeface="Arial"/>
              </a:rPr>
              <a:t>m</a:t>
            </a:r>
            <a:r>
              <a:rPr b="0" lang="es-CO" sz="2000" spc="-1" strike="noStrike">
                <a:latin typeface="Arial"/>
              </a:rPr>
              <a:t>o</a:t>
            </a:r>
            <a:r>
              <a:rPr b="0" lang="es-CO" sz="2000" spc="-1" strike="noStrike">
                <a:latin typeface="Arial"/>
              </a:rPr>
              <a:t> </a:t>
            </a:r>
            <a:r>
              <a:rPr b="0" lang="es-CO" sz="2000" spc="-1" strike="noStrike">
                <a:latin typeface="Arial"/>
              </a:rPr>
              <a:t>n</a:t>
            </a:r>
            <a:r>
              <a:rPr b="0" lang="es-CO" sz="2000" spc="-1" strike="noStrike">
                <a:latin typeface="Arial"/>
              </a:rPr>
              <a:t>i</a:t>
            </a:r>
            <a:r>
              <a:rPr b="0" lang="es-CO" sz="2000" spc="-1" strike="noStrike">
                <a:latin typeface="Arial"/>
              </a:rPr>
              <a:t>v</a:t>
            </a:r>
            <a:r>
              <a:rPr b="0" lang="es-CO" sz="2000" spc="-1" strike="noStrike">
                <a:latin typeface="Arial"/>
              </a:rPr>
              <a:t>e</a:t>
            </a:r>
            <a:r>
              <a:rPr b="0" lang="es-CO" sz="2000" spc="-1" strike="noStrike">
                <a:latin typeface="Arial"/>
              </a:rPr>
              <a:t>l</a:t>
            </a:r>
            <a:r>
              <a:rPr b="0" lang="es-CO" sz="2000" spc="-1" strike="noStrike">
                <a:latin typeface="Arial"/>
              </a:rPr>
              <a:t> </a:t>
            </a:r>
            <a:r>
              <a:rPr b="0" lang="es-CO" sz="2000" spc="-1" strike="noStrike">
                <a:latin typeface="Arial"/>
              </a:rPr>
              <a:t>d</a:t>
            </a:r>
            <a:r>
              <a:rPr b="0" lang="es-CO" sz="2000" spc="-1" strike="noStrike">
                <a:latin typeface="Arial"/>
              </a:rPr>
              <a:t>e</a:t>
            </a:r>
            <a:r>
              <a:rPr b="0" lang="es-CO" sz="2000" spc="-1" strike="noStrike">
                <a:latin typeface="Arial"/>
              </a:rPr>
              <a:t>l</a:t>
            </a:r>
            <a:r>
              <a:rPr b="0" lang="es-CO" sz="2000" spc="-1" strike="noStrike">
                <a:latin typeface="Arial"/>
              </a:rPr>
              <a:t> </a:t>
            </a:r>
            <a:r>
              <a:rPr b="0" lang="es-CO" sz="2000" spc="-1" strike="noStrike">
                <a:latin typeface="Arial"/>
              </a:rPr>
              <a:t>e</a:t>
            </a:r>
            <a:r>
              <a:rPr b="0" lang="es-CO" sz="2000" spc="-1" strike="noStrike">
                <a:latin typeface="Arial"/>
              </a:rPr>
              <a:t>s</a:t>
            </a:r>
            <a:r>
              <a:rPr b="0" lang="es-CO" sz="2000" spc="-1" strike="noStrike">
                <a:latin typeface="Arial"/>
              </a:rPr>
              <a:t>q</a:t>
            </a:r>
            <a:r>
              <a:rPr b="0" lang="es-CO" sz="2000" spc="-1" strike="noStrike">
                <a:latin typeface="Arial"/>
              </a:rPr>
              <a:t>u</a:t>
            </a:r>
            <a:r>
              <a:rPr b="0" lang="es-CO" sz="2000" spc="-1" strike="noStrike">
                <a:latin typeface="Arial"/>
              </a:rPr>
              <a:t>e</a:t>
            </a:r>
            <a:r>
              <a:rPr b="0" lang="es-CO" sz="2000" spc="-1" strike="noStrike">
                <a:latin typeface="Arial"/>
              </a:rPr>
              <a:t>m</a:t>
            </a:r>
            <a:r>
              <a:rPr b="0" lang="es-CO" sz="2000" spc="-1" strike="noStrike">
                <a:latin typeface="Arial"/>
              </a:rPr>
              <a:t>a</a:t>
            </a:r>
            <a:endParaRPr b="0" lang="es-CO"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fillRect/>
          </a:stretch>
        </a:blipFill>
      </p:bgPr>
    </p:bg>
    <p:spTree>
      <p:nvGrpSpPr>
        <p:cNvPr id="1" name=""/>
        <p:cNvGrpSpPr/>
        <p:nvPr/>
      </p:nvGrpSpPr>
      <p:grpSpPr>
        <a:xfrm>
          <a:off x="0" y="0"/>
          <a:ext cx="0" cy="0"/>
          <a:chOff x="0" y="0"/>
          <a:chExt cx="0" cy="0"/>
        </a:xfrm>
      </p:grpSpPr>
      <p:sp>
        <p:nvSpPr>
          <p:cNvPr id="38" name="PlaceHolder 1"/>
          <p:cNvSpPr>
            <a:spLocks noGrp="1"/>
          </p:cNvSpPr>
          <p:nvPr>
            <p:ph type="title"/>
          </p:nvPr>
        </p:nvSpPr>
        <p:spPr>
          <a:xfrm>
            <a:off x="457200" y="273600"/>
            <a:ext cx="8229240" cy="1144800"/>
          </a:xfrm>
          <a:prstGeom prst="rect">
            <a:avLst/>
          </a:prstGeom>
        </p:spPr>
        <p:txBody>
          <a:bodyPr lIns="0" rIns="0" tIns="0" bIns="0" anchor="ctr"/>
          <a:p>
            <a:pPr algn="ctr"/>
            <a:r>
              <a:rPr b="0" lang="es-CO" sz="4400" spc="-1" strike="noStrike">
                <a:latin typeface="Arial"/>
              </a:rPr>
              <a:t>Pulse para editar el formato del texto de título</a:t>
            </a:r>
            <a:endParaRPr b="0" lang="es-CO" sz="4400" spc="-1" strike="noStrike">
              <a:latin typeface="Arial"/>
            </a:endParaRPr>
          </a:p>
        </p:txBody>
      </p:sp>
      <p:sp>
        <p:nvSpPr>
          <p:cNvPr id="39" name="PlaceHolder 2"/>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s-CO" sz="3200" spc="-1" strike="noStrike">
                <a:latin typeface="Arial"/>
              </a:rPr>
              <a:t>Pulse para editar el formato de esquema del texto</a:t>
            </a:r>
            <a:endParaRPr b="0" lang="es-CO" sz="3200" spc="-1" strike="noStrike">
              <a:latin typeface="Arial"/>
            </a:endParaRPr>
          </a:p>
          <a:p>
            <a:pPr lvl="1" marL="864000" indent="-324000">
              <a:spcBef>
                <a:spcPts val="1134"/>
              </a:spcBef>
              <a:buClr>
                <a:srgbClr val="000000"/>
              </a:buClr>
              <a:buSzPct val="75000"/>
              <a:buFont typeface="Symbol" charset="2"/>
              <a:buChar char=""/>
            </a:pPr>
            <a:r>
              <a:rPr b="0" lang="es-CO" sz="2800" spc="-1" strike="noStrike">
                <a:latin typeface="Arial"/>
              </a:rPr>
              <a:t>Segundo nivel del esquema</a:t>
            </a:r>
            <a:endParaRPr b="0" lang="es-CO" sz="2800" spc="-1" strike="noStrike">
              <a:latin typeface="Arial"/>
            </a:endParaRPr>
          </a:p>
          <a:p>
            <a:pPr lvl="2" marL="1296000" indent="-288000">
              <a:spcBef>
                <a:spcPts val="850"/>
              </a:spcBef>
              <a:buClr>
                <a:srgbClr val="000000"/>
              </a:buClr>
              <a:buSzPct val="45000"/>
              <a:buFont typeface="Wingdings" charset="2"/>
              <a:buChar char=""/>
            </a:pPr>
            <a:r>
              <a:rPr b="0" lang="es-CO" sz="2400" spc="-1" strike="noStrike">
                <a:latin typeface="Arial"/>
              </a:rPr>
              <a:t>Tercer nivel del esquema</a:t>
            </a:r>
            <a:endParaRPr b="0" lang="es-CO" sz="2400" spc="-1" strike="noStrike">
              <a:latin typeface="Arial"/>
            </a:endParaRPr>
          </a:p>
          <a:p>
            <a:pPr lvl="3" marL="1728000" indent="-216000">
              <a:spcBef>
                <a:spcPts val="567"/>
              </a:spcBef>
              <a:buClr>
                <a:srgbClr val="000000"/>
              </a:buClr>
              <a:buSzPct val="75000"/>
              <a:buFont typeface="Symbol" charset="2"/>
              <a:buChar char=""/>
            </a:pPr>
            <a:r>
              <a:rPr b="0" lang="es-CO" sz="2000" spc="-1" strike="noStrike">
                <a:latin typeface="Arial"/>
              </a:rPr>
              <a:t>Cuarto nivel del esquema</a:t>
            </a:r>
            <a:endParaRPr b="0" lang="es-CO" sz="2000" spc="-1" strike="noStrike">
              <a:latin typeface="Arial"/>
            </a:endParaRPr>
          </a:p>
          <a:p>
            <a:pPr lvl="4" marL="2160000" indent="-216000">
              <a:spcBef>
                <a:spcPts val="283"/>
              </a:spcBef>
              <a:buClr>
                <a:srgbClr val="000000"/>
              </a:buClr>
              <a:buSzPct val="45000"/>
              <a:buFont typeface="Wingdings" charset="2"/>
              <a:buChar char=""/>
            </a:pPr>
            <a:r>
              <a:rPr b="0" lang="es-CO" sz="2000" spc="-1" strike="noStrike">
                <a:latin typeface="Arial"/>
              </a:rPr>
              <a:t>Quinto nivel del esquema</a:t>
            </a:r>
            <a:endParaRPr b="0" lang="es-CO" sz="2000" spc="-1" strike="noStrike">
              <a:latin typeface="Arial"/>
            </a:endParaRPr>
          </a:p>
          <a:p>
            <a:pPr lvl="5" marL="2592000" indent="-216000">
              <a:spcBef>
                <a:spcPts val="283"/>
              </a:spcBef>
              <a:buClr>
                <a:srgbClr val="000000"/>
              </a:buClr>
              <a:buSzPct val="45000"/>
              <a:buFont typeface="Wingdings" charset="2"/>
              <a:buChar char=""/>
            </a:pPr>
            <a:r>
              <a:rPr b="0" lang="es-CO" sz="2000" spc="-1" strike="noStrike">
                <a:latin typeface="Arial"/>
              </a:rPr>
              <a:t>Sexto nivel del esquema</a:t>
            </a:r>
            <a:endParaRPr b="0" lang="es-CO" sz="2000" spc="-1" strike="noStrike">
              <a:latin typeface="Arial"/>
            </a:endParaRPr>
          </a:p>
          <a:p>
            <a:pPr lvl="6" marL="3024000" indent="-216000">
              <a:spcBef>
                <a:spcPts val="283"/>
              </a:spcBef>
              <a:buClr>
                <a:srgbClr val="000000"/>
              </a:buClr>
              <a:buSzPct val="45000"/>
              <a:buFont typeface="Wingdings" charset="2"/>
              <a:buChar char=""/>
            </a:pPr>
            <a:r>
              <a:rPr b="0" lang="es-CO" sz="2000" spc="-1" strike="noStrike">
                <a:latin typeface="Arial"/>
              </a:rPr>
              <a:t>Séptimo nivel del esquema</a:t>
            </a:r>
            <a:endParaRPr b="0" lang="es-CO"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13.xml"/><Relationship Id="rId3" Type="http://schemas.openxmlformats.org/officeDocument/2006/relationships/notesSlide" Target="../notesSlides/notesSlide10.xml"/>
</Relationships>
</file>

<file path=ppt/slides/_rels/slide11.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slideLayout" Target="../slideLayouts/slideLayout13.xml"/><Relationship Id="rId3" Type="http://schemas.openxmlformats.org/officeDocument/2006/relationships/notesSlide" Target="../notesSlides/notesSlide11.xml"/>
</Relationships>
</file>

<file path=ppt/slides/_rels/slide12.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slideLayout" Target="../slideLayouts/slideLayout13.xml"/><Relationship Id="rId3" Type="http://schemas.openxmlformats.org/officeDocument/2006/relationships/notesSlide" Target="../notesSlides/notesSlide12.xml"/>
</Relationships>
</file>

<file path=ppt/slides/_rels/slide13.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13.xml"/><Relationship Id="rId3" Type="http://schemas.openxmlformats.org/officeDocument/2006/relationships/notesSlide" Target="../notesSlides/notesSlide13.xml"/>
</Relationships>
</file>

<file path=ppt/slides/_rels/slide14.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slideLayout" Target="../slideLayouts/slideLayout13.xml"/><Relationship Id="rId3" Type="http://schemas.openxmlformats.org/officeDocument/2006/relationships/notesSlide" Target="../notesSlides/notesSlide14.xml"/>
</Relationships>
</file>

<file path=ppt/slides/_rels/slide15.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13.xml"/><Relationship Id="rId3" Type="http://schemas.openxmlformats.org/officeDocument/2006/relationships/notesSlide" Target="../notesSlides/notesSlide15.xml"/>
</Relationships>
</file>

<file path=ppt/slides/_rels/slide16.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slideLayout" Target="../slideLayouts/slideLayout13.xml"/><Relationship Id="rId3" Type="http://schemas.openxmlformats.org/officeDocument/2006/relationships/notesSlide" Target="../notesSlides/notesSlide16.xml"/>
</Relationships>
</file>

<file path=ppt/slides/_rels/slide1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3.xml"/><Relationship Id="rId3" Type="http://schemas.openxmlformats.org/officeDocument/2006/relationships/notesSlide" Target="../notesSlides/notesSlide2.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
</Relationships>
</file>

<file path=ppt/slides/_rels/slide5.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13.xml"/><Relationship Id="rId3" Type="http://schemas.openxmlformats.org/officeDocument/2006/relationships/notesSlide" Target="../notesSlides/notesSlide5.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
</Relationships>
</file>

<file path=ppt/slides/_rels/slide7.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13.xml"/><Relationship Id="rId3" Type="http://schemas.openxmlformats.org/officeDocument/2006/relationships/notesSlide" Target="../notesSlides/notesSlide7.xml"/>
</Relationships>
</file>

<file path=ppt/slides/_rels/slide8.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slideLayout" Target="../slideLayouts/slideLayout13.xml"/><Relationship Id="rId3" Type="http://schemas.openxmlformats.org/officeDocument/2006/relationships/notesSlide" Target="../notesSlides/notesSlide8.xml"/>
</Relationships>
</file>

<file path=ppt/slides/_rels/slide9.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13.xml"/><Relationship Id="rId3" Type="http://schemas.openxmlformats.org/officeDocument/2006/relationships/notesSlide" Target="../notesSlides/notesSlide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2" name="CustomShape 1"/>
          <p:cNvSpPr/>
          <p:nvPr/>
        </p:nvSpPr>
        <p:spPr>
          <a:xfrm>
            <a:off x="684360" y="1989000"/>
            <a:ext cx="7771680" cy="3815640"/>
          </a:xfrm>
          <a:prstGeom prst="rect">
            <a:avLst/>
          </a:prstGeom>
          <a:noFill/>
          <a:ln>
            <a:noFill/>
          </a:ln>
        </p:spPr>
        <p:style>
          <a:lnRef idx="0"/>
          <a:fillRef idx="0"/>
          <a:effectRef idx="0"/>
          <a:fontRef idx="minor"/>
        </p:style>
        <p:txBody>
          <a:bodyPr lIns="90000" rIns="90000" tIns="45000" bIns="45000" anchor="ctr"/>
          <a:p>
            <a:pPr algn="ctr">
              <a:lnSpc>
                <a:spcPct val="100000"/>
              </a:lnSpc>
            </a:pPr>
            <a:r>
              <a:rPr b="1" lang="es-CO" sz="3600" spc="-1" strike="noStrike">
                <a:solidFill>
                  <a:srgbClr val="002060"/>
                </a:solidFill>
                <a:latin typeface="Calibri"/>
                <a:ea typeface="Calibri"/>
              </a:rPr>
              <a:t>Metodología Prince2 </a:t>
            </a:r>
            <a:br/>
            <a:r>
              <a:rPr b="0" lang="es-CO" sz="3600" spc="-1" strike="noStrike">
                <a:solidFill>
                  <a:srgbClr val="002060"/>
                </a:solidFill>
                <a:latin typeface="Calibri"/>
                <a:ea typeface="Calibri"/>
              </a:rPr>
              <a:t>Especialización en Ingeniería de Software</a:t>
            </a:r>
            <a:br/>
            <a:br/>
            <a:r>
              <a:rPr b="0" lang="es-CO" sz="3600" spc="-1" strike="noStrike">
                <a:solidFill>
                  <a:srgbClr val="002060"/>
                </a:solidFill>
                <a:latin typeface="Calibri"/>
                <a:ea typeface="Calibri"/>
              </a:rPr>
              <a:t>Universidad Antonio Nariño</a:t>
            </a:r>
            <a:br/>
            <a:r>
              <a:rPr b="0" lang="es-CO" sz="3600" spc="-1" strike="noStrike">
                <a:solidFill>
                  <a:srgbClr val="002060"/>
                </a:solidFill>
                <a:latin typeface="Calibri"/>
                <a:ea typeface="Calibri"/>
              </a:rPr>
              <a:t>2018 – II</a:t>
            </a:r>
            <a:br/>
            <a:r>
              <a:rPr b="0" lang="es-CO" sz="1800" spc="-1" strike="noStrike">
                <a:solidFill>
                  <a:srgbClr val="002060"/>
                </a:solidFill>
                <a:latin typeface="Calibri"/>
                <a:ea typeface="Calibri"/>
              </a:rPr>
              <a:t>Andrés Alberto Ariza  – Diego Fernando Ribera</a:t>
            </a:r>
            <a:endParaRPr b="0" lang="es-CO" sz="1800" spc="-1" strike="noStrike">
              <a:latin typeface="Arial"/>
            </a:endParaRPr>
          </a:p>
        </p:txBody>
      </p:sp>
    </p:spTree>
  </p:cSld>
  <p:timing>
    <p:tnLst>
      <p:par>
        <p:cTn id="1" dur="indefinite" restart="never" nodeType="tmRoot">
          <p:childTnLst>
            <p:seq>
              <p:cTn id="2" dur="indefinite" nodeType="mainSeq"/>
              <p:prevCondLst>
                <p:cond delay="0" evt="onPrev">
                  <p:tgtEl>
                    <p:sldTgt/>
                  </p:tgtEl>
                </p:cond>
              </p:prevCondLst>
              <p:nextCondLst>
                <p:cond delay="0" evt="onNext">
                  <p:tgtEl>
                    <p:sldTgt/>
                  </p:tgtEl>
                </p:cond>
              </p:nextCondLst>
            </p:seq>
          </p:childTnLst>
        </p:cTn>
      </p:par>
    </p:tnLst>
  </p:timing>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6" name="CustomShape 1"/>
          <p:cNvSpPr/>
          <p:nvPr/>
        </p:nvSpPr>
        <p:spPr>
          <a:xfrm>
            <a:off x="107640" y="1001160"/>
            <a:ext cx="8928360" cy="85428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s-CO" sz="4400" spc="-1" strike="noStrike">
                <a:solidFill>
                  <a:srgbClr val="1f497d"/>
                </a:solidFill>
                <a:latin typeface="Calibri"/>
                <a:ea typeface="Calibri"/>
              </a:rPr>
              <a:t>IP – Inicio de proyecto</a:t>
            </a:r>
            <a:endParaRPr b="0" lang="es-CO" sz="4400" spc="-1" strike="noStrike">
              <a:latin typeface="Arial"/>
            </a:endParaRPr>
          </a:p>
        </p:txBody>
      </p:sp>
      <p:sp>
        <p:nvSpPr>
          <p:cNvPr id="107" name="CustomShape 2"/>
          <p:cNvSpPr/>
          <p:nvPr/>
        </p:nvSpPr>
        <p:spPr>
          <a:xfrm>
            <a:off x="393480" y="2046600"/>
            <a:ext cx="8447760" cy="3556800"/>
          </a:xfrm>
          <a:prstGeom prst="rect">
            <a:avLst/>
          </a:prstGeom>
          <a:noFill/>
          <a:ln>
            <a:noFill/>
          </a:ln>
        </p:spPr>
        <p:style>
          <a:lnRef idx="0"/>
          <a:fillRef idx="0"/>
          <a:effectRef idx="0"/>
          <a:fontRef idx="minor"/>
        </p:style>
      </p:sp>
      <p:sp>
        <p:nvSpPr>
          <p:cNvPr id="108" name="CustomShape 3"/>
          <p:cNvSpPr/>
          <p:nvPr/>
        </p:nvSpPr>
        <p:spPr>
          <a:xfrm>
            <a:off x="624960" y="1947240"/>
            <a:ext cx="7846920" cy="3489120"/>
          </a:xfrm>
          <a:prstGeom prst="rect">
            <a:avLst/>
          </a:prstGeom>
          <a:noFill/>
          <a:ln>
            <a:noFill/>
          </a:ln>
        </p:spPr>
        <p:style>
          <a:lnRef idx="0"/>
          <a:fillRef idx="0"/>
          <a:effectRef idx="0"/>
          <a:fontRef idx="minor"/>
        </p:style>
        <p:txBody>
          <a:bodyPr lIns="90000" rIns="90000" tIns="91440" bIns="91440"/>
          <a:p>
            <a:pPr>
              <a:lnSpc>
                <a:spcPct val="100000"/>
              </a:lnSpc>
            </a:pPr>
            <a:r>
              <a:rPr b="0" lang="es-CO" sz="1800" spc="-1" strike="noStrike">
                <a:solidFill>
                  <a:srgbClr val="000000"/>
                </a:solidFill>
                <a:latin typeface="Calibri"/>
                <a:ea typeface="Calibri"/>
              </a:rPr>
              <a:t>Initiating a project</a:t>
            </a:r>
            <a:endParaRPr b="0" lang="es-CO" sz="1800" spc="-1" strike="noStrike">
              <a:latin typeface="Arial"/>
            </a:endParaRPr>
          </a:p>
          <a:p>
            <a:pPr>
              <a:lnSpc>
                <a:spcPct val="100000"/>
              </a:lnSpc>
            </a:pPr>
            <a:endParaRPr b="0" lang="es-CO" sz="1800" spc="-1" strike="noStrike">
              <a:latin typeface="Arial"/>
            </a:endParaRPr>
          </a:p>
          <a:p>
            <a:pPr>
              <a:lnSpc>
                <a:spcPct val="100000"/>
              </a:lnSpc>
            </a:pPr>
            <a:endParaRPr b="0" lang="es-CO" sz="1800" spc="-1" strike="noStrike">
              <a:latin typeface="Arial"/>
            </a:endParaRPr>
          </a:p>
        </p:txBody>
      </p:sp>
      <p:pic>
        <p:nvPicPr>
          <p:cNvPr id="109" name="" descr=""/>
          <p:cNvPicPr/>
          <p:nvPr/>
        </p:nvPicPr>
        <p:blipFill>
          <a:blip r:embed="rId1"/>
          <a:srcRect l="20466" t="24355" r="22838" b="5605"/>
          <a:stretch/>
        </p:blipFill>
        <p:spPr>
          <a:xfrm>
            <a:off x="2016360" y="2664000"/>
            <a:ext cx="5183640" cy="3599640"/>
          </a:xfrm>
          <a:prstGeom prst="rect">
            <a:avLst/>
          </a:prstGeom>
          <a:ln>
            <a:noFill/>
          </a:ln>
        </p:spPr>
      </p:pic>
    </p:spTree>
  </p:cSld>
  <p:timing>
    <p:tnLst>
      <p:par>
        <p:cTn id="19" dur="indefinite" restart="never" nodeType="tmRoot">
          <p:childTnLst>
            <p:seq>
              <p:cTn id="20" dur="indefinite" nodeType="mainSeq"/>
              <p:prevCondLst>
                <p:cond delay="0" evt="onPrev">
                  <p:tgtEl>
                    <p:sldTgt/>
                  </p:tgtEl>
                </p:cond>
              </p:prevCondLst>
              <p:nextCondLst>
                <p:cond delay="0" evt="onNext">
                  <p:tgtEl>
                    <p:sldTgt/>
                  </p:tgtEl>
                </p:cond>
              </p:nextCondLst>
            </p:seq>
          </p:childTnLst>
        </p:cTn>
      </p:par>
    </p:tnLst>
  </p:timing>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0" name="CustomShape 1"/>
          <p:cNvSpPr/>
          <p:nvPr/>
        </p:nvSpPr>
        <p:spPr>
          <a:xfrm>
            <a:off x="107640" y="1001160"/>
            <a:ext cx="8928360" cy="85428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s-CO" sz="4400" spc="-1" strike="noStrike">
                <a:solidFill>
                  <a:srgbClr val="1f497d"/>
                </a:solidFill>
                <a:latin typeface="Calibri"/>
                <a:ea typeface="Calibri"/>
              </a:rPr>
              <a:t>DP – Dirección del proyecto</a:t>
            </a:r>
            <a:endParaRPr b="0" lang="es-CO" sz="4400" spc="-1" strike="noStrike">
              <a:latin typeface="Arial"/>
            </a:endParaRPr>
          </a:p>
        </p:txBody>
      </p:sp>
      <p:sp>
        <p:nvSpPr>
          <p:cNvPr id="111" name="CustomShape 2"/>
          <p:cNvSpPr/>
          <p:nvPr/>
        </p:nvSpPr>
        <p:spPr>
          <a:xfrm>
            <a:off x="393480" y="2046600"/>
            <a:ext cx="8447760" cy="3556800"/>
          </a:xfrm>
          <a:prstGeom prst="rect">
            <a:avLst/>
          </a:prstGeom>
          <a:noFill/>
          <a:ln>
            <a:noFill/>
          </a:ln>
        </p:spPr>
        <p:style>
          <a:lnRef idx="0"/>
          <a:fillRef idx="0"/>
          <a:effectRef idx="0"/>
          <a:fontRef idx="minor"/>
        </p:style>
      </p:sp>
      <p:sp>
        <p:nvSpPr>
          <p:cNvPr id="112" name="CustomShape 3"/>
          <p:cNvSpPr/>
          <p:nvPr/>
        </p:nvSpPr>
        <p:spPr>
          <a:xfrm>
            <a:off x="624960" y="1947240"/>
            <a:ext cx="7846920" cy="3489120"/>
          </a:xfrm>
          <a:prstGeom prst="rect">
            <a:avLst/>
          </a:prstGeom>
          <a:noFill/>
          <a:ln>
            <a:noFill/>
          </a:ln>
        </p:spPr>
        <p:style>
          <a:lnRef idx="0"/>
          <a:fillRef idx="0"/>
          <a:effectRef idx="0"/>
          <a:fontRef idx="minor"/>
        </p:style>
        <p:txBody>
          <a:bodyPr lIns="90000" rIns="90000" tIns="91440" bIns="91440"/>
          <a:p>
            <a:pPr>
              <a:lnSpc>
                <a:spcPct val="100000"/>
              </a:lnSpc>
            </a:pPr>
            <a:r>
              <a:rPr b="0" lang="es-CO" sz="2400" spc="-1" strike="noStrike">
                <a:solidFill>
                  <a:srgbClr val="000000"/>
                </a:solidFill>
                <a:latin typeface="Calibri"/>
                <a:ea typeface="Calibri"/>
              </a:rPr>
              <a:t>Directing a Project.</a:t>
            </a:r>
            <a:endParaRPr b="0" lang="es-CO" sz="2400" spc="-1" strike="noStrike">
              <a:latin typeface="Arial"/>
            </a:endParaRPr>
          </a:p>
          <a:p>
            <a:pPr>
              <a:lnSpc>
                <a:spcPct val="100000"/>
              </a:lnSpc>
            </a:pPr>
            <a:endParaRPr b="0" lang="es-CO" sz="2400" spc="-1" strike="noStrike">
              <a:latin typeface="Arial"/>
            </a:endParaRPr>
          </a:p>
          <a:p>
            <a:pPr>
              <a:lnSpc>
                <a:spcPct val="100000"/>
              </a:lnSpc>
            </a:pPr>
            <a:endParaRPr b="0" lang="es-CO" sz="2400" spc="-1" strike="noStrike">
              <a:latin typeface="Arial"/>
            </a:endParaRPr>
          </a:p>
        </p:txBody>
      </p:sp>
      <p:pic>
        <p:nvPicPr>
          <p:cNvPr id="113" name="" descr=""/>
          <p:cNvPicPr/>
          <p:nvPr/>
        </p:nvPicPr>
        <p:blipFill>
          <a:blip r:embed="rId1"/>
          <a:srcRect l="20727" t="26255" r="22578" b="6511"/>
          <a:stretch/>
        </p:blipFill>
        <p:spPr>
          <a:xfrm>
            <a:off x="1944000" y="2664000"/>
            <a:ext cx="5183640" cy="3455640"/>
          </a:xfrm>
          <a:prstGeom prst="rect">
            <a:avLst/>
          </a:prstGeom>
          <a:ln>
            <a:noFill/>
          </a:ln>
        </p:spPr>
      </p:pic>
    </p:spTree>
  </p:cSld>
  <p:timing>
    <p:tnLst>
      <p:par>
        <p:cTn id="21" dur="indefinite" restart="never" nodeType="tmRoot">
          <p:childTnLst>
            <p:seq>
              <p:cTn id="22" dur="indefinite" nodeType="mainSeq"/>
              <p:prevCondLst>
                <p:cond delay="0" evt="onPrev">
                  <p:tgtEl>
                    <p:sldTgt/>
                  </p:tgtEl>
                </p:cond>
              </p:prevCondLst>
              <p:nextCondLst>
                <p:cond delay="0" evt="onNext">
                  <p:tgtEl>
                    <p:sldTgt/>
                  </p:tgtEl>
                </p:cond>
              </p:nextCondLst>
            </p:seq>
          </p:childTnLst>
        </p:cTn>
      </p:par>
    </p:tnLst>
  </p:timing>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4" name="CustomShape 1"/>
          <p:cNvSpPr/>
          <p:nvPr/>
        </p:nvSpPr>
        <p:spPr>
          <a:xfrm>
            <a:off x="107640" y="1001160"/>
            <a:ext cx="8928360" cy="85428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s-CO" sz="4400" spc="-1" strike="noStrike">
                <a:solidFill>
                  <a:srgbClr val="1f497d"/>
                </a:solidFill>
                <a:latin typeface="Calibri"/>
                <a:ea typeface="Calibri"/>
              </a:rPr>
              <a:t>CS – </a:t>
            </a:r>
            <a:r>
              <a:rPr b="0" lang="es-CO" sz="4400" spc="-1" strike="noStrike">
                <a:solidFill>
                  <a:srgbClr val="1f497d"/>
                </a:solidFill>
                <a:latin typeface="Calibri"/>
                <a:ea typeface="Calibri"/>
              </a:rPr>
              <a:t>Contr</a:t>
            </a:r>
            <a:r>
              <a:rPr b="0" lang="es-CO" sz="4400" spc="-1" strike="noStrike">
                <a:solidFill>
                  <a:srgbClr val="1f497d"/>
                </a:solidFill>
                <a:latin typeface="Calibri"/>
                <a:ea typeface="Calibri"/>
              </a:rPr>
              <a:t>ol de </a:t>
            </a:r>
            <a:r>
              <a:rPr b="0" lang="es-CO" sz="4400" spc="-1" strike="noStrike">
                <a:solidFill>
                  <a:srgbClr val="1f497d"/>
                </a:solidFill>
                <a:latin typeface="Calibri"/>
                <a:ea typeface="Calibri"/>
              </a:rPr>
              <a:t>fase</a:t>
            </a:r>
            <a:endParaRPr b="0" lang="es-CO" sz="4400" spc="-1" strike="noStrike">
              <a:latin typeface="Arial"/>
            </a:endParaRPr>
          </a:p>
        </p:txBody>
      </p:sp>
      <p:sp>
        <p:nvSpPr>
          <p:cNvPr id="115" name="CustomShape 2"/>
          <p:cNvSpPr/>
          <p:nvPr/>
        </p:nvSpPr>
        <p:spPr>
          <a:xfrm>
            <a:off x="393480" y="2046600"/>
            <a:ext cx="8447760" cy="3556800"/>
          </a:xfrm>
          <a:prstGeom prst="rect">
            <a:avLst/>
          </a:prstGeom>
          <a:noFill/>
          <a:ln>
            <a:noFill/>
          </a:ln>
        </p:spPr>
        <p:style>
          <a:lnRef idx="0"/>
          <a:fillRef idx="0"/>
          <a:effectRef idx="0"/>
          <a:fontRef idx="minor"/>
        </p:style>
      </p:sp>
      <p:sp>
        <p:nvSpPr>
          <p:cNvPr id="116" name="CustomShape 3"/>
          <p:cNvSpPr/>
          <p:nvPr/>
        </p:nvSpPr>
        <p:spPr>
          <a:xfrm>
            <a:off x="624960" y="1947240"/>
            <a:ext cx="7846920" cy="3489120"/>
          </a:xfrm>
          <a:prstGeom prst="rect">
            <a:avLst/>
          </a:prstGeom>
          <a:noFill/>
          <a:ln>
            <a:noFill/>
          </a:ln>
        </p:spPr>
        <p:style>
          <a:lnRef idx="0"/>
          <a:fillRef idx="0"/>
          <a:effectRef idx="0"/>
          <a:fontRef idx="minor"/>
        </p:style>
        <p:txBody>
          <a:bodyPr lIns="90000" rIns="90000" tIns="91440" bIns="91440"/>
          <a:p>
            <a:pPr>
              <a:lnSpc>
                <a:spcPct val="100000"/>
              </a:lnSpc>
            </a:pPr>
            <a:r>
              <a:rPr b="0" lang="es-CO" sz="2400" spc="-1" strike="noStrike">
                <a:solidFill>
                  <a:srgbClr val="000000"/>
                </a:solidFill>
                <a:latin typeface="Calibri"/>
                <a:ea typeface="Calibri"/>
              </a:rPr>
              <a:t>Controlling a Stage</a:t>
            </a:r>
            <a:endParaRPr b="0" lang="es-CO" sz="2400" spc="-1" strike="noStrike">
              <a:latin typeface="Arial"/>
            </a:endParaRPr>
          </a:p>
        </p:txBody>
      </p:sp>
      <p:pic>
        <p:nvPicPr>
          <p:cNvPr id="117" name="" descr=""/>
          <p:cNvPicPr/>
          <p:nvPr/>
        </p:nvPicPr>
        <p:blipFill>
          <a:blip r:embed="rId1"/>
          <a:srcRect l="23875" t="20655" r="28086" b="3706"/>
          <a:stretch/>
        </p:blipFill>
        <p:spPr>
          <a:xfrm>
            <a:off x="2448360" y="2520000"/>
            <a:ext cx="4391640" cy="3887640"/>
          </a:xfrm>
          <a:prstGeom prst="rect">
            <a:avLst/>
          </a:prstGeom>
          <a:ln>
            <a:noFill/>
          </a:ln>
        </p:spPr>
      </p:pic>
    </p:spTree>
  </p:cSld>
  <p:timing>
    <p:tnLst>
      <p:par>
        <p:cTn id="23" dur="indefinite" restart="never" nodeType="tmRoot">
          <p:childTnLst>
            <p:seq>
              <p:cTn id="24" dur="indefinite" nodeType="mainSeq"/>
              <p:prevCondLst>
                <p:cond delay="0" evt="onPrev">
                  <p:tgtEl>
                    <p:sldTgt/>
                  </p:tgtEl>
                </p:cond>
              </p:prevCondLst>
              <p:nextCondLst>
                <p:cond delay="0" evt="onNext">
                  <p:tgtEl>
                    <p:sldTgt/>
                  </p:tgtEl>
                </p:cond>
              </p:nextCondLst>
            </p:seq>
          </p:childTnLst>
        </p:cTn>
      </p:par>
    </p:tnLst>
  </p:timing>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8" name="CustomShape 1"/>
          <p:cNvSpPr/>
          <p:nvPr/>
        </p:nvSpPr>
        <p:spPr>
          <a:xfrm>
            <a:off x="107640" y="1001160"/>
            <a:ext cx="8928360" cy="85428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s-CO" sz="4400" spc="-1" strike="noStrike">
                <a:solidFill>
                  <a:srgbClr val="1f497d"/>
                </a:solidFill>
                <a:latin typeface="Calibri"/>
                <a:ea typeface="Calibri"/>
              </a:rPr>
              <a:t>MP – Gestión de entrega de productos</a:t>
            </a:r>
            <a:endParaRPr b="0" lang="es-CO" sz="4400" spc="-1" strike="noStrike">
              <a:latin typeface="Arial"/>
            </a:endParaRPr>
          </a:p>
        </p:txBody>
      </p:sp>
      <p:sp>
        <p:nvSpPr>
          <p:cNvPr id="119" name="CustomShape 2"/>
          <p:cNvSpPr/>
          <p:nvPr/>
        </p:nvSpPr>
        <p:spPr>
          <a:xfrm>
            <a:off x="393480" y="2046600"/>
            <a:ext cx="8447760" cy="3556800"/>
          </a:xfrm>
          <a:prstGeom prst="rect">
            <a:avLst/>
          </a:prstGeom>
          <a:noFill/>
          <a:ln>
            <a:noFill/>
          </a:ln>
        </p:spPr>
        <p:style>
          <a:lnRef idx="0"/>
          <a:fillRef idx="0"/>
          <a:effectRef idx="0"/>
          <a:fontRef idx="minor"/>
        </p:style>
      </p:sp>
      <p:sp>
        <p:nvSpPr>
          <p:cNvPr id="120" name="CustomShape 3"/>
          <p:cNvSpPr/>
          <p:nvPr/>
        </p:nvSpPr>
        <p:spPr>
          <a:xfrm>
            <a:off x="624960" y="1947240"/>
            <a:ext cx="7846920" cy="3489120"/>
          </a:xfrm>
          <a:prstGeom prst="rect">
            <a:avLst/>
          </a:prstGeom>
          <a:noFill/>
          <a:ln>
            <a:noFill/>
          </a:ln>
        </p:spPr>
        <p:style>
          <a:lnRef idx="0"/>
          <a:fillRef idx="0"/>
          <a:effectRef idx="0"/>
          <a:fontRef idx="minor"/>
        </p:style>
        <p:txBody>
          <a:bodyPr lIns="90000" rIns="90000" tIns="91440" bIns="91440"/>
          <a:p>
            <a:pPr>
              <a:lnSpc>
                <a:spcPct val="100000"/>
              </a:lnSpc>
            </a:pPr>
            <a:r>
              <a:rPr b="0" lang="es-CO" sz="2400" spc="-1" strike="noStrike">
                <a:solidFill>
                  <a:srgbClr val="000000"/>
                </a:solidFill>
                <a:latin typeface="Calibri"/>
                <a:ea typeface="Calibri"/>
              </a:rPr>
              <a:t>Managing Product Delivery.</a:t>
            </a:r>
            <a:endParaRPr b="0" lang="es-CO" sz="2400" spc="-1" strike="noStrike">
              <a:latin typeface="Arial"/>
            </a:endParaRPr>
          </a:p>
          <a:p>
            <a:pPr>
              <a:lnSpc>
                <a:spcPct val="100000"/>
              </a:lnSpc>
            </a:pPr>
            <a:endParaRPr b="0" lang="es-CO" sz="2400" spc="-1" strike="noStrike">
              <a:latin typeface="Arial"/>
            </a:endParaRPr>
          </a:p>
          <a:p>
            <a:pPr>
              <a:lnSpc>
                <a:spcPct val="100000"/>
              </a:lnSpc>
            </a:pPr>
            <a:endParaRPr b="0" lang="es-CO" sz="2400" spc="-1" strike="noStrike">
              <a:latin typeface="Arial"/>
            </a:endParaRPr>
          </a:p>
        </p:txBody>
      </p:sp>
      <p:pic>
        <p:nvPicPr>
          <p:cNvPr id="121" name="" descr=""/>
          <p:cNvPicPr/>
          <p:nvPr/>
        </p:nvPicPr>
        <p:blipFill>
          <a:blip r:embed="rId1"/>
          <a:srcRect l="27024" t="22406" r="25726" b="4759"/>
          <a:stretch/>
        </p:blipFill>
        <p:spPr>
          <a:xfrm>
            <a:off x="2160000" y="2592000"/>
            <a:ext cx="4319640" cy="3743640"/>
          </a:xfrm>
          <a:prstGeom prst="rect">
            <a:avLst/>
          </a:prstGeom>
          <a:ln>
            <a:noFill/>
          </a:ln>
        </p:spPr>
      </p:pic>
    </p:spTree>
  </p:cSld>
  <p:timing>
    <p:tnLst>
      <p:par>
        <p:cTn id="25" dur="indefinite" restart="never" nodeType="tmRoot">
          <p:childTnLst>
            <p:seq>
              <p:cTn id="26" dur="indefinite" nodeType="mainSeq"/>
              <p:prevCondLst>
                <p:cond delay="0" evt="onPrev">
                  <p:tgtEl>
                    <p:sldTgt/>
                  </p:tgtEl>
                </p:cond>
              </p:prevCondLst>
              <p:nextCondLst>
                <p:cond delay="0" evt="onNext">
                  <p:tgtEl>
                    <p:sldTgt/>
                  </p:tgtEl>
                </p:cond>
              </p:nextCondLst>
            </p:seq>
          </p:childTnLst>
        </p:cTn>
      </p:par>
    </p:tnLst>
  </p:timing>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2" name="CustomShape 1"/>
          <p:cNvSpPr/>
          <p:nvPr/>
        </p:nvSpPr>
        <p:spPr>
          <a:xfrm>
            <a:off x="107640" y="1001160"/>
            <a:ext cx="8928360" cy="85428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s-CO" sz="4400" spc="-1" strike="noStrike">
                <a:solidFill>
                  <a:srgbClr val="1f497d"/>
                </a:solidFill>
                <a:latin typeface="Calibri"/>
                <a:ea typeface="Calibri"/>
              </a:rPr>
              <a:t>SB – Gestión de Límite de Fases</a:t>
            </a:r>
            <a:endParaRPr b="0" lang="es-CO" sz="4400" spc="-1" strike="noStrike">
              <a:latin typeface="Arial"/>
            </a:endParaRPr>
          </a:p>
        </p:txBody>
      </p:sp>
      <p:sp>
        <p:nvSpPr>
          <p:cNvPr id="123" name="CustomShape 2"/>
          <p:cNvSpPr/>
          <p:nvPr/>
        </p:nvSpPr>
        <p:spPr>
          <a:xfrm>
            <a:off x="393480" y="2046600"/>
            <a:ext cx="8447760" cy="3556800"/>
          </a:xfrm>
          <a:prstGeom prst="rect">
            <a:avLst/>
          </a:prstGeom>
          <a:noFill/>
          <a:ln>
            <a:noFill/>
          </a:ln>
        </p:spPr>
        <p:style>
          <a:lnRef idx="0"/>
          <a:fillRef idx="0"/>
          <a:effectRef idx="0"/>
          <a:fontRef idx="minor"/>
        </p:style>
      </p:sp>
      <p:sp>
        <p:nvSpPr>
          <p:cNvPr id="124" name="CustomShape 3"/>
          <p:cNvSpPr/>
          <p:nvPr/>
        </p:nvSpPr>
        <p:spPr>
          <a:xfrm>
            <a:off x="624960" y="1947240"/>
            <a:ext cx="7846920" cy="3489120"/>
          </a:xfrm>
          <a:prstGeom prst="rect">
            <a:avLst/>
          </a:prstGeom>
          <a:noFill/>
          <a:ln>
            <a:noFill/>
          </a:ln>
        </p:spPr>
        <p:style>
          <a:lnRef idx="0"/>
          <a:fillRef idx="0"/>
          <a:effectRef idx="0"/>
          <a:fontRef idx="minor"/>
        </p:style>
        <p:txBody>
          <a:bodyPr lIns="90000" rIns="90000" tIns="91440" bIns="91440"/>
          <a:p>
            <a:pPr>
              <a:lnSpc>
                <a:spcPct val="100000"/>
              </a:lnSpc>
            </a:pPr>
            <a:r>
              <a:rPr b="0" lang="es-CO" sz="2400" spc="-1" strike="noStrike">
                <a:solidFill>
                  <a:srgbClr val="000000"/>
                </a:solidFill>
                <a:latin typeface="Calibri"/>
                <a:ea typeface="Calibri"/>
              </a:rPr>
              <a:t>Managing Stage Boundaries</a:t>
            </a:r>
            <a:endParaRPr b="0" lang="es-CO" sz="2400" spc="-1" strike="noStrike">
              <a:latin typeface="Arial"/>
            </a:endParaRPr>
          </a:p>
        </p:txBody>
      </p:sp>
      <p:pic>
        <p:nvPicPr>
          <p:cNvPr id="125" name="" descr=""/>
          <p:cNvPicPr/>
          <p:nvPr/>
        </p:nvPicPr>
        <p:blipFill>
          <a:blip r:embed="rId1"/>
          <a:srcRect l="22301" t="22406" r="23363" b="4759"/>
          <a:stretch/>
        </p:blipFill>
        <p:spPr>
          <a:xfrm>
            <a:off x="2016000" y="2592360"/>
            <a:ext cx="4967640" cy="3743640"/>
          </a:xfrm>
          <a:prstGeom prst="rect">
            <a:avLst/>
          </a:prstGeom>
          <a:ln>
            <a:noFill/>
          </a:ln>
        </p:spPr>
      </p:pic>
    </p:spTree>
  </p:cSld>
  <p:timing>
    <p:tnLst>
      <p:par>
        <p:cTn id="27" dur="indefinite" restart="never" nodeType="tmRoot">
          <p:childTnLst>
            <p:seq>
              <p:cTn id="28" dur="indefinite" nodeType="mainSeq"/>
              <p:prevCondLst>
                <p:cond delay="0" evt="onPrev">
                  <p:tgtEl>
                    <p:sldTgt/>
                  </p:tgtEl>
                </p:cond>
              </p:prevCondLst>
              <p:nextCondLst>
                <p:cond delay="0" evt="onNext">
                  <p:tgtEl>
                    <p:sldTgt/>
                  </p:tgtEl>
                </p:cond>
              </p:nextCondLst>
            </p:seq>
          </p:childTnLst>
        </p:cTn>
      </p:par>
    </p:tnLst>
  </p:timing>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6" name="CustomShape 1"/>
          <p:cNvSpPr/>
          <p:nvPr/>
        </p:nvSpPr>
        <p:spPr>
          <a:xfrm>
            <a:off x="107640" y="1001160"/>
            <a:ext cx="8928360" cy="85428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s-CO" sz="4400" spc="-1" strike="noStrike">
                <a:solidFill>
                  <a:srgbClr val="1f497d"/>
                </a:solidFill>
                <a:latin typeface="Calibri"/>
                <a:ea typeface="Calibri"/>
              </a:rPr>
              <a:t>CP – Cierre del Proyecto</a:t>
            </a:r>
            <a:endParaRPr b="0" lang="es-CO" sz="4400" spc="-1" strike="noStrike">
              <a:latin typeface="Arial"/>
            </a:endParaRPr>
          </a:p>
        </p:txBody>
      </p:sp>
      <p:sp>
        <p:nvSpPr>
          <p:cNvPr id="127" name="CustomShape 2"/>
          <p:cNvSpPr/>
          <p:nvPr/>
        </p:nvSpPr>
        <p:spPr>
          <a:xfrm>
            <a:off x="393480" y="2046600"/>
            <a:ext cx="8447760" cy="3556800"/>
          </a:xfrm>
          <a:prstGeom prst="rect">
            <a:avLst/>
          </a:prstGeom>
          <a:noFill/>
          <a:ln>
            <a:noFill/>
          </a:ln>
        </p:spPr>
        <p:style>
          <a:lnRef idx="0"/>
          <a:fillRef idx="0"/>
          <a:effectRef idx="0"/>
          <a:fontRef idx="minor"/>
        </p:style>
      </p:sp>
      <p:sp>
        <p:nvSpPr>
          <p:cNvPr id="128" name="CustomShape 3"/>
          <p:cNvSpPr/>
          <p:nvPr/>
        </p:nvSpPr>
        <p:spPr>
          <a:xfrm>
            <a:off x="624960" y="1947240"/>
            <a:ext cx="7846920" cy="3489120"/>
          </a:xfrm>
          <a:prstGeom prst="rect">
            <a:avLst/>
          </a:prstGeom>
          <a:noFill/>
          <a:ln>
            <a:noFill/>
          </a:ln>
        </p:spPr>
        <p:style>
          <a:lnRef idx="0"/>
          <a:fillRef idx="0"/>
          <a:effectRef idx="0"/>
          <a:fontRef idx="minor"/>
        </p:style>
        <p:txBody>
          <a:bodyPr lIns="90000" rIns="90000" tIns="91440" bIns="91440"/>
          <a:p>
            <a:pPr>
              <a:lnSpc>
                <a:spcPct val="100000"/>
              </a:lnSpc>
            </a:pPr>
            <a:r>
              <a:rPr b="0" lang="es-CO" sz="2400" spc="-1" strike="noStrike">
                <a:solidFill>
                  <a:srgbClr val="000000"/>
                </a:solidFill>
                <a:latin typeface="Calibri"/>
                <a:ea typeface="Calibri"/>
              </a:rPr>
              <a:t>Closing a Project.</a:t>
            </a:r>
            <a:endParaRPr b="0" lang="es-CO" sz="2400" spc="-1" strike="noStrike">
              <a:latin typeface="Arial"/>
            </a:endParaRPr>
          </a:p>
          <a:p>
            <a:pPr>
              <a:lnSpc>
                <a:spcPct val="100000"/>
              </a:lnSpc>
            </a:pPr>
            <a:endParaRPr b="0" lang="es-CO" sz="2400" spc="-1" strike="noStrike">
              <a:latin typeface="Arial"/>
            </a:endParaRPr>
          </a:p>
          <a:p>
            <a:pPr>
              <a:lnSpc>
                <a:spcPct val="100000"/>
              </a:lnSpc>
            </a:pPr>
            <a:endParaRPr b="0" lang="es-CO" sz="2400" spc="-1" strike="noStrike">
              <a:latin typeface="Arial"/>
            </a:endParaRPr>
          </a:p>
        </p:txBody>
      </p:sp>
      <p:pic>
        <p:nvPicPr>
          <p:cNvPr id="129" name="" descr=""/>
          <p:cNvPicPr/>
          <p:nvPr/>
        </p:nvPicPr>
        <p:blipFill>
          <a:blip r:embed="rId1"/>
          <a:srcRect l="19938" t="28002" r="20220" b="7559"/>
          <a:stretch/>
        </p:blipFill>
        <p:spPr>
          <a:xfrm>
            <a:off x="1729080" y="2808360"/>
            <a:ext cx="5470920" cy="3311640"/>
          </a:xfrm>
          <a:prstGeom prst="rect">
            <a:avLst/>
          </a:prstGeom>
          <a:ln>
            <a:noFill/>
          </a:ln>
        </p:spPr>
      </p:pic>
    </p:spTree>
  </p:cSld>
  <p:timing>
    <p:tnLst>
      <p:par>
        <p:cTn id="29" dur="indefinite" restart="never" nodeType="tmRoot">
          <p:childTnLst>
            <p:seq>
              <p:cTn id="30" dur="indefinite" nodeType="mainSeq"/>
              <p:prevCondLst>
                <p:cond delay="0" evt="onPrev">
                  <p:tgtEl>
                    <p:sldTgt/>
                  </p:tgtEl>
                </p:cond>
              </p:prevCondLst>
              <p:nextCondLst>
                <p:cond delay="0" evt="onNext">
                  <p:tgtEl>
                    <p:sldTgt/>
                  </p:tgtEl>
                </p:cond>
              </p:nextCondLst>
            </p:seq>
          </p:childTnLst>
        </p:cTn>
      </p:par>
    </p:tnLst>
  </p:timing>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0" name="CustomShape 1"/>
          <p:cNvSpPr/>
          <p:nvPr/>
        </p:nvSpPr>
        <p:spPr>
          <a:xfrm>
            <a:off x="107640" y="1001160"/>
            <a:ext cx="8928360" cy="85428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s-CO" sz="4400" spc="-1" strike="noStrike">
                <a:solidFill>
                  <a:srgbClr val="1f497d"/>
                </a:solidFill>
                <a:latin typeface="Calibri"/>
                <a:ea typeface="Calibri"/>
              </a:rPr>
              <a:t>PL - Planificación</a:t>
            </a:r>
            <a:endParaRPr b="0" lang="es-CO" sz="4400" spc="-1" strike="noStrike">
              <a:latin typeface="Arial"/>
            </a:endParaRPr>
          </a:p>
        </p:txBody>
      </p:sp>
      <p:sp>
        <p:nvSpPr>
          <p:cNvPr id="131" name="CustomShape 2"/>
          <p:cNvSpPr/>
          <p:nvPr/>
        </p:nvSpPr>
        <p:spPr>
          <a:xfrm>
            <a:off x="393480" y="2046600"/>
            <a:ext cx="8447760" cy="3556800"/>
          </a:xfrm>
          <a:prstGeom prst="rect">
            <a:avLst/>
          </a:prstGeom>
          <a:noFill/>
          <a:ln>
            <a:noFill/>
          </a:ln>
        </p:spPr>
        <p:style>
          <a:lnRef idx="0"/>
          <a:fillRef idx="0"/>
          <a:effectRef idx="0"/>
          <a:fontRef idx="minor"/>
        </p:style>
      </p:sp>
      <p:sp>
        <p:nvSpPr>
          <p:cNvPr id="132" name="CustomShape 3"/>
          <p:cNvSpPr/>
          <p:nvPr/>
        </p:nvSpPr>
        <p:spPr>
          <a:xfrm>
            <a:off x="624960" y="1947240"/>
            <a:ext cx="7846920" cy="3489120"/>
          </a:xfrm>
          <a:prstGeom prst="rect">
            <a:avLst/>
          </a:prstGeom>
          <a:noFill/>
          <a:ln>
            <a:noFill/>
          </a:ln>
        </p:spPr>
        <p:style>
          <a:lnRef idx="0"/>
          <a:fillRef idx="0"/>
          <a:effectRef idx="0"/>
          <a:fontRef idx="minor"/>
        </p:style>
        <p:txBody>
          <a:bodyPr lIns="90000" rIns="90000" tIns="91440" bIns="91440"/>
          <a:p>
            <a:pPr>
              <a:lnSpc>
                <a:spcPct val="100000"/>
              </a:lnSpc>
            </a:pPr>
            <a:r>
              <a:rPr b="0" lang="es-CO" sz="2400" spc="-1" strike="noStrike">
                <a:solidFill>
                  <a:srgbClr val="000000"/>
                </a:solidFill>
                <a:latin typeface="Calibri"/>
                <a:ea typeface="Calibri"/>
              </a:rPr>
              <a:t>Planning</a:t>
            </a:r>
            <a:endParaRPr b="0" lang="es-CO" sz="2400" spc="-1" strike="noStrike">
              <a:latin typeface="Arial"/>
            </a:endParaRPr>
          </a:p>
        </p:txBody>
      </p:sp>
      <p:pic>
        <p:nvPicPr>
          <p:cNvPr id="133" name="" descr=""/>
          <p:cNvPicPr/>
          <p:nvPr/>
        </p:nvPicPr>
        <p:blipFill>
          <a:blip r:embed="rId1"/>
          <a:srcRect l="20727" t="20994" r="22578" b="6161"/>
          <a:stretch/>
        </p:blipFill>
        <p:spPr>
          <a:xfrm>
            <a:off x="1944360" y="2592000"/>
            <a:ext cx="5183640" cy="3744000"/>
          </a:xfrm>
          <a:prstGeom prst="rect">
            <a:avLst/>
          </a:prstGeom>
          <a:ln>
            <a:noFill/>
          </a:ln>
        </p:spPr>
      </p:pic>
    </p:spTree>
  </p:cSld>
  <p:timing>
    <p:tnLst>
      <p:par>
        <p:cTn id="31" dur="indefinite" restart="never" nodeType="tmRoot">
          <p:childTnLst>
            <p:seq>
              <p:cTn id="32" dur="indefinite" nodeType="mainSeq"/>
              <p:prevCondLst>
                <p:cond delay="0" evt="onPrev">
                  <p:tgtEl>
                    <p:sldTgt/>
                  </p:tgtEl>
                </p:cond>
              </p:prevCondLst>
              <p:nextCondLst>
                <p:cond delay="0" evt="onNext">
                  <p:tgtEl>
                    <p:sldTgt/>
                  </p:tgtEl>
                </p:cond>
              </p:nextCondLst>
            </p:seq>
          </p:childTnLst>
        </p:cTn>
      </p:par>
    </p:tnLst>
  </p:timing>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4" name="CustomShape 1"/>
          <p:cNvSpPr/>
          <p:nvPr/>
        </p:nvSpPr>
        <p:spPr>
          <a:xfrm>
            <a:off x="107640" y="1361160"/>
            <a:ext cx="8928360" cy="85428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s-CO" sz="4400" spc="-1" strike="noStrike">
                <a:solidFill>
                  <a:srgbClr val="1f497d"/>
                </a:solidFill>
                <a:latin typeface="Calibri"/>
                <a:ea typeface="Calibri"/>
              </a:rPr>
              <a:t>Conclusión</a:t>
            </a:r>
            <a:endParaRPr b="0" lang="es-CO" sz="4400" spc="-1" strike="noStrike">
              <a:latin typeface="Arial"/>
            </a:endParaRPr>
          </a:p>
        </p:txBody>
      </p:sp>
      <p:sp>
        <p:nvSpPr>
          <p:cNvPr id="135" name="CustomShape 2"/>
          <p:cNvSpPr/>
          <p:nvPr/>
        </p:nvSpPr>
        <p:spPr>
          <a:xfrm>
            <a:off x="393480" y="2046600"/>
            <a:ext cx="8447760" cy="3556800"/>
          </a:xfrm>
          <a:prstGeom prst="rect">
            <a:avLst/>
          </a:prstGeom>
          <a:noFill/>
          <a:ln>
            <a:noFill/>
          </a:ln>
        </p:spPr>
        <p:style>
          <a:lnRef idx="0"/>
          <a:fillRef idx="0"/>
          <a:effectRef idx="0"/>
          <a:fontRef idx="minor"/>
        </p:style>
        <p:txBody>
          <a:bodyPr lIns="90000" rIns="90000" tIns="91440" bIns="91440"/>
          <a:p>
            <a:pPr marL="457200" indent="-342360">
              <a:lnSpc>
                <a:spcPct val="100000"/>
              </a:lnSpc>
              <a:buClr>
                <a:srgbClr val="000000"/>
              </a:buClr>
              <a:buFont typeface="Arial"/>
              <a:buChar char="●"/>
            </a:pPr>
            <a:r>
              <a:rPr b="0" lang="es-CO" sz="1800" spc="-1" strike="noStrike">
                <a:solidFill>
                  <a:srgbClr val="000000"/>
                </a:solidFill>
                <a:latin typeface="Arial"/>
                <a:ea typeface="Arial"/>
              </a:rPr>
              <a:t>----</a:t>
            </a:r>
            <a:r>
              <a:rPr b="0" lang="es-CO" sz="1800" spc="-1" strike="noStrike">
                <a:solidFill>
                  <a:srgbClr val="000000"/>
                </a:solidFill>
                <a:latin typeface="Arial"/>
                <a:ea typeface="Arial"/>
              </a:rPr>
              <a:t>.</a:t>
            </a:r>
            <a:endParaRPr b="0" lang="es-CO" sz="1800" spc="-1" strike="noStrike">
              <a:latin typeface="Arial"/>
            </a:endParaRPr>
          </a:p>
        </p:txBody>
      </p:sp>
    </p:spTree>
  </p:cSld>
  <p:timing>
    <p:tnLst>
      <p:par>
        <p:cTn id="33" dur="indefinite" restart="never" nodeType="tmRoot">
          <p:childTnLst>
            <p:seq>
              <p:cTn id="34" dur="indefinite" nodeType="mainSeq"/>
              <p:prevCondLst>
                <p:cond delay="0" evt="onPrev">
                  <p:tgtEl>
                    <p:sldTgt/>
                  </p:tgtEl>
                </p:cond>
              </p:prevCondLst>
              <p:nextCondLst>
                <p:cond delay="0" evt="onNext">
                  <p:tgtEl>
                    <p:sldTgt/>
                  </p:tgtEl>
                </p:cond>
              </p:nextCondLst>
            </p:seq>
          </p:childTnLst>
        </p:cTn>
      </p:par>
    </p:tnLst>
  </p:timing>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6" name="CustomShape 1"/>
          <p:cNvSpPr/>
          <p:nvPr/>
        </p:nvSpPr>
        <p:spPr>
          <a:xfrm>
            <a:off x="107640" y="3001680"/>
            <a:ext cx="8928360" cy="85428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s-CO" sz="4400" spc="-1" strike="noStrike">
                <a:solidFill>
                  <a:srgbClr val="1f497d"/>
                </a:solidFill>
                <a:latin typeface="Calibri"/>
                <a:ea typeface="Calibri"/>
              </a:rPr>
              <a:t>¿Preguntas?</a:t>
            </a:r>
            <a:endParaRPr b="0" lang="es-CO" sz="4400" spc="-1" strike="noStrike">
              <a:latin typeface="Arial"/>
            </a:endParaRPr>
          </a:p>
        </p:txBody>
      </p:sp>
    </p:spTree>
  </p:cSld>
  <p:timing>
    <p:tnLst>
      <p:par>
        <p:cTn id="35" dur="indefinite" restart="never" nodeType="tmRoot">
          <p:childTnLst>
            <p:seq>
              <p:cTn id="36" dur="indefinite" nodeType="mainSeq"/>
              <p:prevCondLst>
                <p:cond delay="0" evt="onPrev">
                  <p:tgtEl>
                    <p:sldTgt/>
                  </p:tgtEl>
                </p:cond>
              </p:prevCondLst>
              <p:nextCondLst>
                <p:cond delay="0" evt="onNext">
                  <p:tgtEl>
                    <p:sldTgt/>
                  </p:tgtEl>
                </p:cond>
              </p:nextCondLst>
            </p:seq>
          </p:childTnLst>
        </p:cTn>
      </p:par>
    </p:tnLst>
  </p:timing>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7" name="CustomShape 1"/>
          <p:cNvSpPr/>
          <p:nvPr/>
        </p:nvSpPr>
        <p:spPr>
          <a:xfrm>
            <a:off x="107640" y="3001680"/>
            <a:ext cx="8928360" cy="85428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s-CO" sz="4400" spc="-1" strike="noStrike">
                <a:solidFill>
                  <a:srgbClr val="1f497d"/>
                </a:solidFill>
                <a:latin typeface="Calibri"/>
                <a:ea typeface="Calibri"/>
              </a:rPr>
              <a:t>Gracias.</a:t>
            </a:r>
            <a:endParaRPr b="0" lang="es-CO" sz="4400" spc="-1" strike="noStrike">
              <a:latin typeface="Arial"/>
            </a:endParaRPr>
          </a:p>
        </p:txBody>
      </p:sp>
    </p:spTree>
  </p:cSld>
  <p:timing>
    <p:tnLst>
      <p:par>
        <p:cTn id="37" dur="indefinite" restart="never" nodeType="tmRoot">
          <p:childTnLst>
            <p:seq>
              <p:cTn id="38" dur="indefinite" nodeType="mainSeq"/>
              <p:prevCondLst>
                <p:cond delay="0" evt="onPrev">
                  <p:tgtEl>
                    <p:sldTgt/>
                  </p:tgtEl>
                </p:cond>
              </p:prevCondLst>
              <p:nextCondLst>
                <p:cond delay="0" evt="onNext">
                  <p:tgtEl>
                    <p:sldTgt/>
                  </p:tgtEl>
                </p:cond>
              </p:nextCondLst>
            </p:seq>
          </p:childTnLst>
        </p:cTn>
      </p:par>
    </p:tnLst>
  </p:timing>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3" name="CustomShape 1"/>
          <p:cNvSpPr/>
          <p:nvPr/>
        </p:nvSpPr>
        <p:spPr>
          <a:xfrm>
            <a:off x="107640" y="1122840"/>
            <a:ext cx="8928360" cy="85428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s-CO" sz="4400" spc="-1" strike="noStrike">
                <a:solidFill>
                  <a:srgbClr val="1f497d"/>
                </a:solidFill>
                <a:latin typeface="Calibri"/>
                <a:ea typeface="Calibri"/>
              </a:rPr>
              <a:t>Qué es </a:t>
            </a:r>
            <a:r>
              <a:rPr b="0" lang="es-CO" sz="4400" spc="-1" strike="noStrike">
                <a:solidFill>
                  <a:srgbClr val="1f497d"/>
                </a:solidFill>
                <a:latin typeface="Calibri"/>
                <a:ea typeface="Calibri"/>
              </a:rPr>
              <a:t>PRINCE2</a:t>
            </a:r>
            <a:endParaRPr b="0" lang="es-CO" sz="4400" spc="-1" strike="noStrike">
              <a:latin typeface="Arial"/>
            </a:endParaRPr>
          </a:p>
        </p:txBody>
      </p:sp>
      <p:sp>
        <p:nvSpPr>
          <p:cNvPr id="84" name="CustomShape 2"/>
          <p:cNvSpPr/>
          <p:nvPr/>
        </p:nvSpPr>
        <p:spPr>
          <a:xfrm>
            <a:off x="609840" y="2038680"/>
            <a:ext cx="4214160" cy="2747160"/>
          </a:xfrm>
          <a:prstGeom prst="rect">
            <a:avLst/>
          </a:prstGeom>
          <a:noFill/>
          <a:ln>
            <a:noFill/>
          </a:ln>
        </p:spPr>
        <p:style>
          <a:lnRef idx="0"/>
          <a:fillRef idx="0"/>
          <a:effectRef idx="0"/>
          <a:fontRef idx="minor"/>
        </p:style>
        <p:txBody>
          <a:bodyPr lIns="90000" rIns="90000" tIns="91440" bIns="91440"/>
          <a:p>
            <a:pPr>
              <a:lnSpc>
                <a:spcPct val="100000"/>
              </a:lnSpc>
            </a:pPr>
            <a:endParaRPr b="0" lang="es-CO" sz="1800" spc="-1" strike="noStrike">
              <a:latin typeface="Arial"/>
            </a:endParaRPr>
          </a:p>
          <a:p>
            <a:pPr>
              <a:lnSpc>
                <a:spcPct val="100000"/>
              </a:lnSpc>
            </a:pPr>
            <a:endParaRPr b="0" lang="es-CO" sz="1800" spc="-1" strike="noStrike">
              <a:latin typeface="Arial"/>
            </a:endParaRPr>
          </a:p>
          <a:p>
            <a:pPr>
              <a:lnSpc>
                <a:spcPct val="100000"/>
              </a:lnSpc>
            </a:pPr>
            <a:endParaRPr b="0" lang="es-CO" sz="1800" spc="-1" strike="noStrike">
              <a:latin typeface="Arial"/>
            </a:endParaRPr>
          </a:p>
          <a:p>
            <a:pPr>
              <a:lnSpc>
                <a:spcPct val="100000"/>
              </a:lnSpc>
            </a:pPr>
            <a:endParaRPr b="0" lang="es-CO" sz="1800" spc="-1" strike="noStrike">
              <a:latin typeface="Arial"/>
            </a:endParaRPr>
          </a:p>
          <a:p>
            <a:pPr>
              <a:lnSpc>
                <a:spcPct val="100000"/>
              </a:lnSpc>
            </a:pPr>
            <a:r>
              <a:rPr b="0" lang="es-CO" sz="2000" spc="-1" strike="noStrike">
                <a:solidFill>
                  <a:srgbClr val="000000"/>
                </a:solidFill>
                <a:latin typeface="Calibri"/>
                <a:ea typeface="Calibri"/>
              </a:rPr>
              <a:t>Es un método estructurado para la gestión efectiva de proyectos</a:t>
            </a:r>
            <a:endParaRPr b="0" lang="es-CO" sz="2000" spc="-1" strike="noStrike">
              <a:latin typeface="Arial"/>
            </a:endParaRPr>
          </a:p>
        </p:txBody>
      </p:sp>
      <p:pic>
        <p:nvPicPr>
          <p:cNvPr id="85" name="" descr=""/>
          <p:cNvPicPr/>
          <p:nvPr/>
        </p:nvPicPr>
        <p:blipFill>
          <a:blip r:embed="rId1"/>
          <a:stretch/>
        </p:blipFill>
        <p:spPr>
          <a:xfrm>
            <a:off x="4752000" y="2152800"/>
            <a:ext cx="3934800" cy="3607200"/>
          </a:xfrm>
          <a:prstGeom prst="rect">
            <a:avLst/>
          </a:prstGeom>
          <a:ln>
            <a:noFill/>
          </a:ln>
        </p:spPr>
      </p:pic>
    </p:spTree>
  </p:cSld>
  <p:timing>
    <p:tnLst>
      <p:par>
        <p:cTn id="3" dur="indefinite" restart="never" nodeType="tmRoot">
          <p:childTnLst>
            <p:seq>
              <p:cTn id="4" dur="indefinite" nodeType="mainSeq"/>
              <p:prevCondLst>
                <p:cond delay="0" evt="onPrev">
                  <p:tgtEl>
                    <p:sldTgt/>
                  </p:tgtEl>
                </p:cond>
              </p:prevCondLst>
              <p:nextCondLst>
                <p:cond delay="0" evt="onNext">
                  <p:tgtEl>
                    <p:sldTgt/>
                  </p:tgtEl>
                </p:cond>
              </p:nextCondLst>
            </p:seq>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6" name="CustomShape 1"/>
          <p:cNvSpPr/>
          <p:nvPr/>
        </p:nvSpPr>
        <p:spPr>
          <a:xfrm>
            <a:off x="0" y="882720"/>
            <a:ext cx="9395640" cy="114228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s-CO" sz="4400" spc="-1" strike="noStrike">
                <a:solidFill>
                  <a:srgbClr val="1f497d"/>
                </a:solidFill>
                <a:latin typeface="Calibri"/>
                <a:ea typeface="Calibri"/>
              </a:rPr>
              <a:t>Origen</a:t>
            </a:r>
            <a:endParaRPr b="0" lang="es-CO" sz="4400" spc="-1" strike="noStrike">
              <a:latin typeface="Arial"/>
            </a:endParaRPr>
          </a:p>
        </p:txBody>
      </p:sp>
      <p:sp>
        <p:nvSpPr>
          <p:cNvPr id="87" name="CustomShape 2"/>
          <p:cNvSpPr/>
          <p:nvPr/>
        </p:nvSpPr>
        <p:spPr>
          <a:xfrm>
            <a:off x="534600" y="1917000"/>
            <a:ext cx="8208720" cy="4525200"/>
          </a:xfrm>
          <a:prstGeom prst="rect">
            <a:avLst/>
          </a:prstGeom>
          <a:noFill/>
          <a:ln>
            <a:noFill/>
          </a:ln>
        </p:spPr>
        <p:style>
          <a:lnRef idx="0"/>
          <a:fillRef idx="0"/>
          <a:effectRef idx="0"/>
          <a:fontRef idx="minor"/>
        </p:style>
        <p:txBody>
          <a:bodyPr lIns="90000" rIns="90000" tIns="45000" bIns="45000"/>
          <a:p>
            <a:pPr marL="343080" indent="-342360">
              <a:lnSpc>
                <a:spcPct val="100000"/>
              </a:lnSpc>
              <a:spcBef>
                <a:spcPts val="479"/>
              </a:spcBef>
              <a:buClr>
                <a:srgbClr val="000000"/>
              </a:buClr>
              <a:buFont typeface="Arial"/>
              <a:buChar char="•"/>
            </a:pPr>
            <a:r>
              <a:rPr b="0" lang="es-CO" sz="2400" spc="-1" strike="noStrike">
                <a:solidFill>
                  <a:srgbClr val="000000"/>
                </a:solidFill>
                <a:latin typeface="Calibri"/>
                <a:ea typeface="Calibri"/>
              </a:rPr>
              <a:t>El nombre PRINCE proviene de las palabras en inglés (Projects IN Controlled Enviroments)</a:t>
            </a:r>
            <a:endParaRPr b="0" lang="es-CO" sz="2400" spc="-1" strike="noStrike">
              <a:latin typeface="Arial"/>
            </a:endParaRPr>
          </a:p>
          <a:p>
            <a:pPr marL="343080" indent="-342360">
              <a:lnSpc>
                <a:spcPct val="100000"/>
              </a:lnSpc>
              <a:spcBef>
                <a:spcPts val="479"/>
              </a:spcBef>
              <a:buClr>
                <a:srgbClr val="000000"/>
              </a:buClr>
              <a:buFont typeface="Arial"/>
              <a:buChar char="•"/>
            </a:pPr>
            <a:endParaRPr b="0" lang="es-CO" sz="2400" spc="-1" strike="noStrike">
              <a:latin typeface="Arial"/>
            </a:endParaRPr>
          </a:p>
          <a:p>
            <a:pPr marL="343080" indent="-342360">
              <a:lnSpc>
                <a:spcPct val="100000"/>
              </a:lnSpc>
              <a:spcBef>
                <a:spcPts val="479"/>
              </a:spcBef>
              <a:buClr>
                <a:srgbClr val="000000"/>
              </a:buClr>
              <a:buFont typeface="Arial"/>
              <a:buChar char="•"/>
            </a:pPr>
            <a:r>
              <a:rPr b="0" lang="es-CO" sz="2400" spc="-1" strike="noStrike">
                <a:solidFill>
                  <a:srgbClr val="000000"/>
                </a:solidFill>
                <a:latin typeface="Calibri"/>
                <a:ea typeface="Calibri"/>
              </a:rPr>
              <a:t>La versión inicial PRINCE se desarrollo en 1989 como encargo del gobierno del Reino Unido.</a:t>
            </a:r>
            <a:endParaRPr b="0" lang="es-CO" sz="2400" spc="-1" strike="noStrike">
              <a:latin typeface="Arial"/>
            </a:endParaRPr>
          </a:p>
          <a:p>
            <a:pPr marL="343080" indent="-342360">
              <a:lnSpc>
                <a:spcPct val="100000"/>
              </a:lnSpc>
              <a:spcBef>
                <a:spcPts val="479"/>
              </a:spcBef>
              <a:buClr>
                <a:srgbClr val="000000"/>
              </a:buClr>
              <a:buFont typeface="Arial"/>
              <a:buChar char="•"/>
            </a:pPr>
            <a:endParaRPr b="0" lang="es-CO" sz="2400" spc="-1" strike="noStrike">
              <a:latin typeface="Arial"/>
            </a:endParaRPr>
          </a:p>
          <a:p>
            <a:pPr marL="343080" indent="-342360">
              <a:lnSpc>
                <a:spcPct val="100000"/>
              </a:lnSpc>
              <a:spcBef>
                <a:spcPts val="479"/>
              </a:spcBef>
              <a:buClr>
                <a:srgbClr val="000000"/>
              </a:buClr>
              <a:buFont typeface="Arial"/>
              <a:buChar char="•"/>
            </a:pPr>
            <a:r>
              <a:rPr b="0" lang="es-CO" sz="2400" spc="-1" strike="noStrike">
                <a:solidFill>
                  <a:srgbClr val="000000"/>
                </a:solidFill>
                <a:latin typeface="Calibri"/>
                <a:ea typeface="Calibri"/>
              </a:rPr>
              <a:t>Luego se fusiono con otra metodología anterior llamada PROMPTII.</a:t>
            </a:r>
            <a:endParaRPr b="0" lang="es-CO" sz="2400" spc="-1" strike="noStrike">
              <a:latin typeface="Arial"/>
            </a:endParaRPr>
          </a:p>
          <a:p>
            <a:pPr marL="343080" indent="-342360">
              <a:lnSpc>
                <a:spcPct val="100000"/>
              </a:lnSpc>
              <a:spcBef>
                <a:spcPts val="479"/>
              </a:spcBef>
              <a:buClr>
                <a:srgbClr val="000000"/>
              </a:buClr>
              <a:buFont typeface="Arial"/>
              <a:buChar char="•"/>
            </a:pPr>
            <a:endParaRPr b="0" lang="es-CO" sz="2400" spc="-1" strike="noStrike">
              <a:latin typeface="Arial"/>
            </a:endParaRPr>
          </a:p>
          <a:p>
            <a:pPr marL="343080" indent="-342360">
              <a:lnSpc>
                <a:spcPct val="100000"/>
              </a:lnSpc>
              <a:spcBef>
                <a:spcPts val="479"/>
              </a:spcBef>
              <a:buClr>
                <a:srgbClr val="000000"/>
              </a:buClr>
              <a:buFont typeface="Arial"/>
              <a:buChar char="•"/>
            </a:pPr>
            <a:r>
              <a:rPr b="0" lang="es-CO" sz="2400" spc="-1" strike="noStrike">
                <a:solidFill>
                  <a:srgbClr val="000000"/>
                </a:solidFill>
                <a:latin typeface="Calibri"/>
                <a:ea typeface="Calibri"/>
              </a:rPr>
              <a:t>Se publico en 1996 como PRINCE2 como un método de gestión de proyectos estándar</a:t>
            </a:r>
            <a:endParaRPr b="0" lang="es-CO" sz="2400" spc="-1" strike="noStrike">
              <a:latin typeface="Arial"/>
            </a:endParaRPr>
          </a:p>
          <a:p>
            <a:pPr marL="343080" indent="-342360">
              <a:lnSpc>
                <a:spcPct val="100000"/>
              </a:lnSpc>
              <a:spcBef>
                <a:spcPts val="479"/>
              </a:spcBef>
              <a:buClr>
                <a:srgbClr val="000000"/>
              </a:buClr>
              <a:buFont typeface="Arial"/>
              <a:buChar char="•"/>
            </a:pPr>
            <a:endParaRPr b="0" lang="es-CO" sz="2400" spc="-1" strike="noStrike">
              <a:latin typeface="Arial"/>
            </a:endParaRPr>
          </a:p>
        </p:txBody>
      </p:sp>
    </p:spTree>
  </p:cSld>
  <p:timing>
    <p:tnLst>
      <p:par>
        <p:cTn id="5" dur="indefinite" restart="never" nodeType="tmRoot">
          <p:childTnLst>
            <p:seq>
              <p:cTn id="6" dur="indefinite" nodeType="mainSeq"/>
              <p:prevCondLst>
                <p:cond delay="0" evt="onPrev">
                  <p:tgtEl>
                    <p:sldTgt/>
                  </p:tgtEl>
                </p:cond>
              </p:prevCondLst>
              <p:nextCondLst>
                <p:cond delay="0"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8" name="CustomShape 1"/>
          <p:cNvSpPr/>
          <p:nvPr/>
        </p:nvSpPr>
        <p:spPr>
          <a:xfrm>
            <a:off x="624960" y="2199240"/>
            <a:ext cx="7846920" cy="3489120"/>
          </a:xfrm>
          <a:prstGeom prst="rect">
            <a:avLst/>
          </a:prstGeom>
          <a:noFill/>
          <a:ln>
            <a:noFill/>
          </a:ln>
        </p:spPr>
        <p:style>
          <a:lnRef idx="0"/>
          <a:fillRef idx="0"/>
          <a:effectRef idx="0"/>
          <a:fontRef idx="minor"/>
        </p:style>
        <p:txBody>
          <a:bodyPr lIns="90000" rIns="90000" tIns="91440" bIns="91440"/>
          <a:p>
            <a:pPr marL="216000" indent="-216000">
              <a:lnSpc>
                <a:spcPct val="200000"/>
              </a:lnSpc>
              <a:buClr>
                <a:srgbClr val="000000"/>
              </a:buClr>
              <a:buSzPct val="45000"/>
              <a:buFont typeface="Wingdings" charset="2"/>
              <a:buChar char=""/>
            </a:pPr>
            <a:r>
              <a:rPr b="0" lang="es-CO" sz="2400" spc="-1" strike="noStrike">
                <a:solidFill>
                  <a:srgbClr val="000000"/>
                </a:solidFill>
                <a:latin typeface="Calibri"/>
                <a:ea typeface="Calibri"/>
              </a:rPr>
              <a:t>Justificación de </a:t>
            </a:r>
            <a:r>
              <a:rPr b="0" lang="es-CO" sz="2400" spc="-1" strike="noStrike">
                <a:solidFill>
                  <a:srgbClr val="000000"/>
                </a:solidFill>
                <a:latin typeface="Calibri"/>
                <a:ea typeface="Calibri"/>
              </a:rPr>
              <a:t>negocios</a:t>
            </a:r>
            <a:endParaRPr b="0" lang="es-CO" sz="2400" spc="-1" strike="noStrike">
              <a:latin typeface="Arial"/>
            </a:endParaRPr>
          </a:p>
          <a:p>
            <a:pPr marL="216000" indent="-216000">
              <a:lnSpc>
                <a:spcPct val="200000"/>
              </a:lnSpc>
              <a:buClr>
                <a:srgbClr val="000000"/>
              </a:buClr>
              <a:buSzPct val="45000"/>
              <a:buFont typeface="Wingdings" charset="2"/>
              <a:buChar char=""/>
            </a:pPr>
            <a:r>
              <a:rPr b="0" lang="es-CO" sz="2400" spc="-1" strike="noStrike">
                <a:solidFill>
                  <a:srgbClr val="000000"/>
                </a:solidFill>
                <a:latin typeface="Calibri"/>
                <a:ea typeface="Calibri"/>
              </a:rPr>
              <a:t>Estructura de </a:t>
            </a:r>
            <a:r>
              <a:rPr b="0" lang="es-CO" sz="2400" spc="-1" strike="noStrike">
                <a:solidFill>
                  <a:srgbClr val="000000"/>
                </a:solidFill>
                <a:latin typeface="Calibri"/>
                <a:ea typeface="Calibri"/>
              </a:rPr>
              <a:t>organización </a:t>
            </a:r>
            <a:r>
              <a:rPr b="0" lang="es-CO" sz="2400" spc="-1" strike="noStrike">
                <a:solidFill>
                  <a:srgbClr val="000000"/>
                </a:solidFill>
                <a:latin typeface="Calibri"/>
                <a:ea typeface="Calibri"/>
              </a:rPr>
              <a:t>definida</a:t>
            </a:r>
            <a:endParaRPr b="0" lang="es-CO" sz="2400" spc="-1" strike="noStrike">
              <a:latin typeface="Arial"/>
            </a:endParaRPr>
          </a:p>
          <a:p>
            <a:pPr marL="216000" indent="-216000">
              <a:lnSpc>
                <a:spcPct val="200000"/>
              </a:lnSpc>
              <a:buClr>
                <a:srgbClr val="000000"/>
              </a:buClr>
              <a:buSzPct val="45000"/>
              <a:buFont typeface="Wingdings" charset="2"/>
              <a:buChar char=""/>
            </a:pPr>
            <a:r>
              <a:rPr b="0" lang="es-CO" sz="2400" spc="-1" strike="noStrike">
                <a:solidFill>
                  <a:srgbClr val="000000"/>
                </a:solidFill>
                <a:latin typeface="Calibri"/>
                <a:ea typeface="Calibri"/>
              </a:rPr>
              <a:t>Planificación </a:t>
            </a:r>
            <a:r>
              <a:rPr b="0" lang="es-CO" sz="2400" spc="-1" strike="noStrike">
                <a:solidFill>
                  <a:srgbClr val="000000"/>
                </a:solidFill>
                <a:latin typeface="Calibri"/>
                <a:ea typeface="Calibri"/>
              </a:rPr>
              <a:t>basada en </a:t>
            </a:r>
            <a:r>
              <a:rPr b="0" lang="es-CO" sz="2400" spc="-1" strike="noStrike">
                <a:solidFill>
                  <a:srgbClr val="000000"/>
                </a:solidFill>
                <a:latin typeface="Calibri"/>
                <a:ea typeface="Calibri"/>
              </a:rPr>
              <a:t>productos</a:t>
            </a:r>
            <a:endParaRPr b="0" lang="es-CO" sz="2400" spc="-1" strike="noStrike">
              <a:latin typeface="Arial"/>
            </a:endParaRPr>
          </a:p>
          <a:p>
            <a:pPr marL="216000" indent="-216000">
              <a:lnSpc>
                <a:spcPct val="200000"/>
              </a:lnSpc>
              <a:buClr>
                <a:srgbClr val="000000"/>
              </a:buClr>
              <a:buSzPct val="45000"/>
              <a:buFont typeface="Wingdings" charset="2"/>
              <a:buChar char=""/>
            </a:pPr>
            <a:r>
              <a:rPr b="0" lang="es-CO" sz="2400" spc="-1" strike="noStrike">
                <a:solidFill>
                  <a:srgbClr val="000000"/>
                </a:solidFill>
                <a:latin typeface="Calibri"/>
                <a:ea typeface="Calibri"/>
              </a:rPr>
              <a:t>Flexibilidad</a:t>
            </a:r>
            <a:endParaRPr b="0" lang="es-CO" sz="2400" spc="-1" strike="noStrike">
              <a:latin typeface="Arial"/>
            </a:endParaRPr>
          </a:p>
        </p:txBody>
      </p:sp>
      <p:sp>
        <p:nvSpPr>
          <p:cNvPr id="89" name="CustomShape 2"/>
          <p:cNvSpPr/>
          <p:nvPr/>
        </p:nvSpPr>
        <p:spPr>
          <a:xfrm>
            <a:off x="107640" y="1361160"/>
            <a:ext cx="8928360" cy="85428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s-CO" sz="4400" spc="-1" strike="noStrike">
                <a:solidFill>
                  <a:srgbClr val="1f497d"/>
                </a:solidFill>
                <a:latin typeface="Calibri"/>
                <a:ea typeface="Calibri"/>
              </a:rPr>
              <a:t>Características de Prince2</a:t>
            </a:r>
            <a:br/>
            <a:endParaRPr b="0" lang="es-CO" sz="4400" spc="-1" strike="noStrike">
              <a:latin typeface="Arial"/>
            </a:endParaRPr>
          </a:p>
        </p:txBody>
      </p:sp>
    </p:spTree>
  </p:cSld>
  <p:timing>
    <p:tnLst>
      <p:par>
        <p:cTn id="7" dur="indefinite" restart="never" nodeType="tmRoot">
          <p:childTnLst>
            <p:seq>
              <p:cTn id="8" dur="indefinite" nodeType="mainSeq"/>
              <p:prevCondLst>
                <p:cond delay="0" evt="onPrev">
                  <p:tgtEl>
                    <p:sldTgt/>
                  </p:tgtEl>
                </p:cond>
              </p:prevCondLst>
              <p:nextCondLst>
                <p:cond delay="0"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0" name="CustomShape 1"/>
          <p:cNvSpPr/>
          <p:nvPr/>
        </p:nvSpPr>
        <p:spPr>
          <a:xfrm>
            <a:off x="624960" y="2199240"/>
            <a:ext cx="7846920" cy="3489120"/>
          </a:xfrm>
          <a:prstGeom prst="rect">
            <a:avLst/>
          </a:prstGeom>
          <a:noFill/>
          <a:ln>
            <a:noFill/>
          </a:ln>
        </p:spPr>
        <p:style>
          <a:lnRef idx="0"/>
          <a:fillRef idx="0"/>
          <a:effectRef idx="0"/>
          <a:fontRef idx="minor"/>
        </p:style>
        <p:txBody>
          <a:bodyPr lIns="90000" rIns="90000" tIns="91440" bIns="91440"/>
          <a:p>
            <a:pPr>
              <a:lnSpc>
                <a:spcPct val="100000"/>
              </a:lnSpc>
            </a:pPr>
            <a:endParaRPr b="0" lang="es-CO" sz="1800" spc="-1" strike="noStrike">
              <a:latin typeface="Arial"/>
            </a:endParaRPr>
          </a:p>
          <a:p>
            <a:pPr>
              <a:lnSpc>
                <a:spcPct val="100000"/>
              </a:lnSpc>
            </a:pPr>
            <a:endParaRPr b="0" lang="es-CO" sz="1800" spc="-1" strike="noStrike">
              <a:latin typeface="Arial"/>
            </a:endParaRPr>
          </a:p>
        </p:txBody>
      </p:sp>
      <p:sp>
        <p:nvSpPr>
          <p:cNvPr id="91" name="CustomShape 2"/>
          <p:cNvSpPr/>
          <p:nvPr/>
        </p:nvSpPr>
        <p:spPr>
          <a:xfrm>
            <a:off x="107640" y="1361160"/>
            <a:ext cx="8928360" cy="85428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s-CO" sz="4400" spc="-1" strike="noStrike">
                <a:solidFill>
                  <a:srgbClr val="1f497d"/>
                </a:solidFill>
                <a:latin typeface="Calibri"/>
                <a:ea typeface="Calibri"/>
              </a:rPr>
              <a:t>Estructura </a:t>
            </a:r>
            <a:r>
              <a:rPr b="0" lang="es-CO" sz="4400" spc="-1" strike="noStrike">
                <a:solidFill>
                  <a:srgbClr val="1f497d"/>
                </a:solidFill>
                <a:latin typeface="Calibri"/>
                <a:ea typeface="Calibri"/>
              </a:rPr>
              <a:t>de Prince2 (Temáticas)</a:t>
            </a:r>
            <a:br/>
            <a:endParaRPr b="0" lang="es-CO" sz="4400" spc="-1" strike="noStrike">
              <a:latin typeface="Arial"/>
            </a:endParaRPr>
          </a:p>
        </p:txBody>
      </p:sp>
      <p:pic>
        <p:nvPicPr>
          <p:cNvPr id="92" name="" descr=""/>
          <p:cNvPicPr/>
          <p:nvPr/>
        </p:nvPicPr>
        <p:blipFill>
          <a:blip r:embed="rId1"/>
          <a:srcRect l="15265" t="19365" r="15447" b="9183"/>
          <a:stretch/>
        </p:blipFill>
        <p:spPr>
          <a:xfrm>
            <a:off x="1441080" y="2088000"/>
            <a:ext cx="6334560" cy="3672000"/>
          </a:xfrm>
          <a:prstGeom prst="rect">
            <a:avLst/>
          </a:prstGeom>
          <a:ln>
            <a:noFill/>
          </a:ln>
        </p:spPr>
      </p:pic>
    </p:spTree>
  </p:cSld>
  <p:timing>
    <p:tnLst>
      <p:par>
        <p:cTn id="9" dur="indefinite" restart="never" nodeType="tmRoot">
          <p:childTnLst>
            <p:seq>
              <p:cTn id="10" dur="indefinite" nodeType="mainSeq"/>
              <p:prevCondLst>
                <p:cond delay="0" evt="onPrev">
                  <p:tgtEl>
                    <p:sldTgt/>
                  </p:tgtEl>
                </p:cond>
              </p:prevCondLst>
              <p:nextCondLst>
                <p:cond delay="0"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3" name="CustomShape 1"/>
          <p:cNvSpPr/>
          <p:nvPr/>
        </p:nvSpPr>
        <p:spPr>
          <a:xfrm>
            <a:off x="624960" y="2199240"/>
            <a:ext cx="7846920" cy="3489120"/>
          </a:xfrm>
          <a:prstGeom prst="rect">
            <a:avLst/>
          </a:prstGeom>
          <a:noFill/>
          <a:ln>
            <a:noFill/>
          </a:ln>
        </p:spPr>
        <p:style>
          <a:lnRef idx="0"/>
          <a:fillRef idx="0"/>
          <a:effectRef idx="0"/>
          <a:fontRef idx="minor"/>
        </p:style>
        <p:txBody>
          <a:bodyPr lIns="90000" rIns="90000" tIns="91440" bIns="91440"/>
          <a:p>
            <a:pPr>
              <a:lnSpc>
                <a:spcPct val="100000"/>
              </a:lnSpc>
            </a:pPr>
            <a:r>
              <a:rPr b="0" lang="es-CO" sz="2400" spc="-1" strike="noStrike">
                <a:solidFill>
                  <a:srgbClr val="000000"/>
                </a:solidFill>
                <a:latin typeface="Calibri"/>
                <a:ea typeface="Calibri"/>
              </a:rPr>
              <a:t>La metodología se apoya en 7 principios.</a:t>
            </a:r>
            <a:endParaRPr b="0" lang="es-CO" sz="2400" spc="-1" strike="noStrike">
              <a:latin typeface="Arial"/>
            </a:endParaRPr>
          </a:p>
          <a:p>
            <a:pPr>
              <a:lnSpc>
                <a:spcPct val="100000"/>
              </a:lnSpc>
            </a:pPr>
            <a:endParaRPr b="0" lang="es-CO" sz="2400" spc="-1" strike="noStrike">
              <a:latin typeface="Arial"/>
            </a:endParaRPr>
          </a:p>
          <a:p>
            <a:pPr marL="216000" indent="-216000">
              <a:lnSpc>
                <a:spcPct val="100000"/>
              </a:lnSpc>
              <a:buClr>
                <a:srgbClr val="000000"/>
              </a:buClr>
              <a:buFont typeface="Liberation Serif"/>
              <a:buAutoNum type="arabicPeriod"/>
            </a:pPr>
            <a:r>
              <a:rPr b="0" lang="es-CO" sz="2400" spc="-1" strike="noStrike">
                <a:solidFill>
                  <a:srgbClr val="000000"/>
                </a:solidFill>
                <a:latin typeface="Calibri"/>
                <a:ea typeface="Calibri"/>
              </a:rPr>
              <a:t> </a:t>
            </a:r>
            <a:r>
              <a:rPr b="0" lang="es-CO" sz="2400" spc="-1" strike="noStrike">
                <a:solidFill>
                  <a:srgbClr val="000000"/>
                </a:solidFill>
                <a:latin typeface="Calibri"/>
                <a:ea typeface="Calibri"/>
              </a:rPr>
              <a:t>Justificación comercial continúa</a:t>
            </a:r>
            <a:endParaRPr b="0" lang="es-CO" sz="2400" spc="-1" strike="noStrike">
              <a:latin typeface="Arial"/>
            </a:endParaRPr>
          </a:p>
          <a:p>
            <a:pPr marL="216000" indent="-216000">
              <a:lnSpc>
                <a:spcPct val="100000"/>
              </a:lnSpc>
              <a:buClr>
                <a:srgbClr val="000000"/>
              </a:buClr>
              <a:buFont typeface="Liberation Serif"/>
              <a:buAutoNum type="arabicPeriod"/>
            </a:pPr>
            <a:r>
              <a:rPr b="0" lang="es-CO" sz="2400" spc="-1" strike="noStrike">
                <a:solidFill>
                  <a:srgbClr val="000000"/>
                </a:solidFill>
                <a:latin typeface="Calibri"/>
                <a:ea typeface="Calibri"/>
              </a:rPr>
              <a:t> </a:t>
            </a:r>
            <a:r>
              <a:rPr b="0" lang="es-CO" sz="2400" spc="-1" strike="noStrike">
                <a:solidFill>
                  <a:srgbClr val="000000"/>
                </a:solidFill>
                <a:latin typeface="Calibri"/>
                <a:ea typeface="Calibri"/>
              </a:rPr>
              <a:t>Aprender de la experiencia</a:t>
            </a:r>
            <a:endParaRPr b="0" lang="es-CO" sz="2400" spc="-1" strike="noStrike">
              <a:latin typeface="Arial"/>
            </a:endParaRPr>
          </a:p>
          <a:p>
            <a:pPr marL="216000" indent="-216000">
              <a:lnSpc>
                <a:spcPct val="100000"/>
              </a:lnSpc>
              <a:buClr>
                <a:srgbClr val="000000"/>
              </a:buClr>
              <a:buFont typeface="Liberation Serif"/>
              <a:buAutoNum type="arabicPeriod"/>
            </a:pPr>
            <a:r>
              <a:rPr b="0" lang="es-CO" sz="2400" spc="-1" strike="noStrike">
                <a:solidFill>
                  <a:srgbClr val="000000"/>
                </a:solidFill>
                <a:latin typeface="Calibri"/>
                <a:ea typeface="Calibri"/>
              </a:rPr>
              <a:t> </a:t>
            </a:r>
            <a:r>
              <a:rPr b="0" lang="es-CO" sz="2400" spc="-1" strike="noStrike">
                <a:solidFill>
                  <a:srgbClr val="000000"/>
                </a:solidFill>
                <a:latin typeface="Calibri"/>
                <a:ea typeface="Calibri"/>
              </a:rPr>
              <a:t>Roles y responsabilidades definidos</a:t>
            </a:r>
            <a:endParaRPr b="0" lang="es-CO" sz="2400" spc="-1" strike="noStrike">
              <a:latin typeface="Arial"/>
            </a:endParaRPr>
          </a:p>
          <a:p>
            <a:pPr marL="216000" indent="-216000">
              <a:lnSpc>
                <a:spcPct val="100000"/>
              </a:lnSpc>
              <a:buClr>
                <a:srgbClr val="000000"/>
              </a:buClr>
              <a:buFont typeface="Liberation Serif"/>
              <a:buAutoNum type="arabicPeriod"/>
            </a:pPr>
            <a:r>
              <a:rPr b="0" lang="es-CO" sz="2400" spc="-1" strike="noStrike">
                <a:solidFill>
                  <a:srgbClr val="000000"/>
                </a:solidFill>
                <a:latin typeface="Calibri"/>
                <a:ea typeface="Calibri"/>
              </a:rPr>
              <a:t> </a:t>
            </a:r>
            <a:r>
              <a:rPr b="0" lang="es-CO" sz="2400" spc="-1" strike="noStrike">
                <a:solidFill>
                  <a:srgbClr val="000000"/>
                </a:solidFill>
                <a:latin typeface="Calibri"/>
                <a:ea typeface="Calibri"/>
              </a:rPr>
              <a:t>Gestión por fases</a:t>
            </a:r>
            <a:endParaRPr b="0" lang="es-CO" sz="2400" spc="-1" strike="noStrike">
              <a:latin typeface="Arial"/>
            </a:endParaRPr>
          </a:p>
          <a:p>
            <a:pPr marL="216000" indent="-216000">
              <a:lnSpc>
                <a:spcPct val="100000"/>
              </a:lnSpc>
              <a:buClr>
                <a:srgbClr val="000000"/>
              </a:buClr>
              <a:buFont typeface="Liberation Serif"/>
              <a:buAutoNum type="arabicPeriod"/>
            </a:pPr>
            <a:r>
              <a:rPr b="0" lang="es-CO" sz="2400" spc="-1" strike="noStrike">
                <a:solidFill>
                  <a:srgbClr val="000000"/>
                </a:solidFill>
                <a:latin typeface="Calibri"/>
                <a:ea typeface="Calibri"/>
              </a:rPr>
              <a:t> </a:t>
            </a:r>
            <a:r>
              <a:rPr b="0" lang="es-CO" sz="2400" spc="-1" strike="noStrike">
                <a:solidFill>
                  <a:srgbClr val="000000"/>
                </a:solidFill>
                <a:latin typeface="Calibri"/>
                <a:ea typeface="Calibri"/>
              </a:rPr>
              <a:t>Orientación a productos</a:t>
            </a:r>
            <a:endParaRPr b="0" lang="es-CO" sz="2400" spc="-1" strike="noStrike">
              <a:latin typeface="Arial"/>
            </a:endParaRPr>
          </a:p>
          <a:p>
            <a:pPr marL="216000" indent="-216000">
              <a:lnSpc>
                <a:spcPct val="100000"/>
              </a:lnSpc>
              <a:buClr>
                <a:srgbClr val="000000"/>
              </a:buClr>
              <a:buFont typeface="Liberation Serif"/>
              <a:buAutoNum type="arabicPeriod"/>
            </a:pPr>
            <a:r>
              <a:rPr b="0" lang="es-CO" sz="2400" spc="-1" strike="noStrike">
                <a:solidFill>
                  <a:srgbClr val="000000"/>
                </a:solidFill>
                <a:latin typeface="Calibri"/>
                <a:ea typeface="Calibri"/>
              </a:rPr>
              <a:t> </a:t>
            </a:r>
            <a:r>
              <a:rPr b="0" lang="es-CO" sz="2400" spc="-1" strike="noStrike">
                <a:solidFill>
                  <a:srgbClr val="000000"/>
                </a:solidFill>
                <a:latin typeface="Calibri"/>
                <a:ea typeface="Calibri"/>
              </a:rPr>
              <a:t>Adaptación</a:t>
            </a:r>
            <a:endParaRPr b="0" lang="es-CO" sz="2400" spc="-1" strike="noStrike">
              <a:latin typeface="Arial"/>
            </a:endParaRPr>
          </a:p>
          <a:p>
            <a:pPr>
              <a:lnSpc>
                <a:spcPct val="100000"/>
              </a:lnSpc>
            </a:pPr>
            <a:endParaRPr b="0" lang="es-CO" sz="2400" spc="-1" strike="noStrike">
              <a:latin typeface="Arial"/>
            </a:endParaRPr>
          </a:p>
        </p:txBody>
      </p:sp>
      <p:sp>
        <p:nvSpPr>
          <p:cNvPr id="94" name="CustomShape 2"/>
          <p:cNvSpPr/>
          <p:nvPr/>
        </p:nvSpPr>
        <p:spPr>
          <a:xfrm>
            <a:off x="107640" y="1361160"/>
            <a:ext cx="8928360" cy="85428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s-CO" sz="4400" spc="-1" strike="noStrike">
                <a:solidFill>
                  <a:srgbClr val="1f497d"/>
                </a:solidFill>
                <a:latin typeface="Calibri"/>
                <a:ea typeface="Calibri"/>
              </a:rPr>
              <a:t>Estructura de Prince2 (Principios)</a:t>
            </a:r>
            <a:br/>
            <a:endParaRPr b="0" lang="es-CO" sz="4400" spc="-1" strike="noStrike">
              <a:latin typeface="Arial"/>
            </a:endParaRPr>
          </a:p>
        </p:txBody>
      </p:sp>
    </p:spTree>
  </p:cSld>
  <p:timing>
    <p:tnLst>
      <p:par>
        <p:cTn id="11" dur="indefinite" restart="never" nodeType="tmRoot">
          <p:childTnLst>
            <p:seq>
              <p:cTn id="12" dur="indefinite" nodeType="mainSeq"/>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5" name="CustomShape 1"/>
          <p:cNvSpPr/>
          <p:nvPr/>
        </p:nvSpPr>
        <p:spPr>
          <a:xfrm>
            <a:off x="107640" y="1037160"/>
            <a:ext cx="8928360" cy="85428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s-CO" sz="4400" spc="-1" strike="noStrike">
                <a:solidFill>
                  <a:srgbClr val="1f497d"/>
                </a:solidFill>
                <a:latin typeface="Calibri"/>
                <a:ea typeface="Calibri"/>
              </a:rPr>
              <a:t>Roles o niveles de gestión</a:t>
            </a:r>
            <a:endParaRPr b="0" lang="es-CO" sz="4400" spc="-1" strike="noStrike">
              <a:latin typeface="Arial"/>
            </a:endParaRPr>
          </a:p>
        </p:txBody>
      </p:sp>
      <p:sp>
        <p:nvSpPr>
          <p:cNvPr id="96" name="CustomShape 2"/>
          <p:cNvSpPr/>
          <p:nvPr/>
        </p:nvSpPr>
        <p:spPr>
          <a:xfrm>
            <a:off x="393480" y="2046600"/>
            <a:ext cx="8447760" cy="3556800"/>
          </a:xfrm>
          <a:prstGeom prst="rect">
            <a:avLst/>
          </a:prstGeom>
          <a:noFill/>
          <a:ln>
            <a:noFill/>
          </a:ln>
        </p:spPr>
        <p:style>
          <a:lnRef idx="0"/>
          <a:fillRef idx="0"/>
          <a:effectRef idx="0"/>
          <a:fontRef idx="minor"/>
        </p:style>
      </p:sp>
      <p:pic>
        <p:nvPicPr>
          <p:cNvPr id="97" name="" descr=""/>
          <p:cNvPicPr/>
          <p:nvPr/>
        </p:nvPicPr>
        <p:blipFill>
          <a:blip r:embed="rId1"/>
          <a:srcRect l="16535" t="8952" r="17321" b="8406"/>
          <a:stretch/>
        </p:blipFill>
        <p:spPr>
          <a:xfrm>
            <a:off x="1584360" y="2215440"/>
            <a:ext cx="6047640" cy="4247640"/>
          </a:xfrm>
          <a:prstGeom prst="rect">
            <a:avLst/>
          </a:prstGeom>
          <a:ln>
            <a:noFill/>
          </a:ln>
        </p:spPr>
      </p:pic>
    </p:spTree>
  </p:cSld>
  <p:timing>
    <p:tnLst>
      <p:par>
        <p:cTn id="13" dur="indefinite" restart="never" nodeType="tmRoot">
          <p:childTnLst>
            <p:seq>
              <p:cTn id="14" dur="indefinite" nodeType="mainSeq"/>
              <p:prevCondLst>
                <p:cond delay="0" evt="onPrev">
                  <p:tgtEl>
                    <p:sldTgt/>
                  </p:tgtEl>
                </p:cond>
              </p:prevCondLst>
              <p:nextCondLst>
                <p:cond delay="0"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8" name="CustomShape 1"/>
          <p:cNvSpPr/>
          <p:nvPr/>
        </p:nvSpPr>
        <p:spPr>
          <a:xfrm>
            <a:off x="107640" y="1001160"/>
            <a:ext cx="8928360" cy="85428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s-CO" sz="4400" spc="-1" strike="noStrike">
                <a:solidFill>
                  <a:srgbClr val="1f497d"/>
                </a:solidFill>
                <a:latin typeface="Calibri"/>
                <a:ea typeface="Calibri"/>
              </a:rPr>
              <a:t>Procesos</a:t>
            </a:r>
            <a:endParaRPr b="0" lang="es-CO" sz="4400" spc="-1" strike="noStrike">
              <a:latin typeface="Arial"/>
            </a:endParaRPr>
          </a:p>
        </p:txBody>
      </p:sp>
      <p:sp>
        <p:nvSpPr>
          <p:cNvPr id="99" name="CustomShape 2"/>
          <p:cNvSpPr/>
          <p:nvPr/>
        </p:nvSpPr>
        <p:spPr>
          <a:xfrm>
            <a:off x="393480" y="2046600"/>
            <a:ext cx="8447760" cy="3556800"/>
          </a:xfrm>
          <a:prstGeom prst="rect">
            <a:avLst/>
          </a:prstGeom>
          <a:noFill/>
          <a:ln>
            <a:noFill/>
          </a:ln>
        </p:spPr>
        <p:style>
          <a:lnRef idx="0"/>
          <a:fillRef idx="0"/>
          <a:effectRef idx="0"/>
          <a:fontRef idx="minor"/>
        </p:style>
      </p:sp>
      <p:pic>
        <p:nvPicPr>
          <p:cNvPr id="100" name="" descr=""/>
          <p:cNvPicPr/>
          <p:nvPr/>
        </p:nvPicPr>
        <p:blipFill>
          <a:blip r:embed="rId1"/>
          <a:srcRect l="16629" t="24154" r="16438" b="8607"/>
          <a:stretch/>
        </p:blipFill>
        <p:spPr>
          <a:xfrm>
            <a:off x="1584360" y="2664360"/>
            <a:ext cx="6119640" cy="3455640"/>
          </a:xfrm>
          <a:prstGeom prst="rect">
            <a:avLst/>
          </a:prstGeom>
          <a:ln>
            <a:noFill/>
          </a:ln>
        </p:spPr>
      </p:pic>
      <p:sp>
        <p:nvSpPr>
          <p:cNvPr id="101" name="CustomShape 3"/>
          <p:cNvSpPr/>
          <p:nvPr/>
        </p:nvSpPr>
        <p:spPr>
          <a:xfrm>
            <a:off x="624960" y="1947240"/>
            <a:ext cx="7846920" cy="3489120"/>
          </a:xfrm>
          <a:prstGeom prst="rect">
            <a:avLst/>
          </a:prstGeom>
          <a:noFill/>
          <a:ln>
            <a:noFill/>
          </a:ln>
        </p:spPr>
        <p:style>
          <a:lnRef idx="0"/>
          <a:fillRef idx="0"/>
          <a:effectRef idx="0"/>
          <a:fontRef idx="minor"/>
        </p:style>
        <p:txBody>
          <a:bodyPr lIns="90000" rIns="90000" tIns="91440" bIns="91440"/>
          <a:p>
            <a:pPr>
              <a:lnSpc>
                <a:spcPct val="100000"/>
              </a:lnSpc>
            </a:pPr>
            <a:r>
              <a:rPr b="0" lang="es-CO" sz="2400" spc="-1" strike="noStrike">
                <a:solidFill>
                  <a:srgbClr val="000000"/>
                </a:solidFill>
                <a:latin typeface="Calibri"/>
                <a:ea typeface="Calibri"/>
              </a:rPr>
              <a:t>PRINCE2 </a:t>
            </a:r>
            <a:r>
              <a:rPr b="0" lang="es-CO" sz="2400" spc="-1" strike="noStrike">
                <a:solidFill>
                  <a:srgbClr val="000000"/>
                </a:solidFill>
                <a:latin typeface="Calibri"/>
                <a:ea typeface="Calibri"/>
              </a:rPr>
              <a:t>consta </a:t>
            </a:r>
            <a:r>
              <a:rPr b="0" lang="es-CO" sz="2400" spc="-1" strike="noStrike">
                <a:solidFill>
                  <a:srgbClr val="000000"/>
                </a:solidFill>
                <a:latin typeface="Calibri"/>
                <a:ea typeface="Calibri"/>
              </a:rPr>
              <a:t>de 8 </a:t>
            </a:r>
            <a:r>
              <a:rPr b="0" lang="es-CO" sz="2400" spc="-1" strike="noStrike">
                <a:solidFill>
                  <a:srgbClr val="000000"/>
                </a:solidFill>
                <a:latin typeface="Calibri"/>
                <a:ea typeface="Calibri"/>
              </a:rPr>
              <a:t>proceso</a:t>
            </a:r>
            <a:r>
              <a:rPr b="0" lang="es-CO" sz="2400" spc="-1" strike="noStrike">
                <a:solidFill>
                  <a:srgbClr val="000000"/>
                </a:solidFill>
                <a:latin typeface="Calibri"/>
                <a:ea typeface="Calibri"/>
              </a:rPr>
              <a:t>s.</a:t>
            </a:r>
            <a:endParaRPr b="0" lang="es-CO" sz="2400" spc="-1" strike="noStrike">
              <a:latin typeface="Arial"/>
            </a:endParaRPr>
          </a:p>
          <a:p>
            <a:pPr>
              <a:lnSpc>
                <a:spcPct val="100000"/>
              </a:lnSpc>
            </a:pPr>
            <a:endParaRPr b="0" lang="es-CO" sz="2400" spc="-1" strike="noStrike">
              <a:latin typeface="Arial"/>
            </a:endParaRPr>
          </a:p>
          <a:p>
            <a:pPr>
              <a:lnSpc>
                <a:spcPct val="100000"/>
              </a:lnSpc>
            </a:pPr>
            <a:endParaRPr b="0" lang="es-CO" sz="2400" spc="-1" strike="noStrike">
              <a:latin typeface="Arial"/>
            </a:endParaRPr>
          </a:p>
        </p:txBody>
      </p:sp>
    </p:spTree>
  </p:cSld>
  <p:timing>
    <p:tnLst>
      <p:par>
        <p:cTn id="15" dur="indefinite" restart="never" nodeType="tmRoot">
          <p:childTnLst>
            <p:seq>
              <p:cTn id="16" dur="indefinite" nodeType="mainSeq"/>
              <p:prevCondLst>
                <p:cond delay="0" evt="onPrev">
                  <p:tgtEl>
                    <p:sldTgt/>
                  </p:tgtEl>
                </p:cond>
              </p:prevCondLst>
              <p:nextCondLst>
                <p:cond delay="0" evt="onNext">
                  <p:tgtEl>
                    <p:sldTgt/>
                  </p:tgtEl>
                </p:cond>
              </p:nextCondLst>
            </p:seq>
          </p:childTnLst>
        </p:cTn>
      </p:par>
    </p:tnLst>
  </p:timing>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2" name="CustomShape 1"/>
          <p:cNvSpPr/>
          <p:nvPr/>
        </p:nvSpPr>
        <p:spPr>
          <a:xfrm>
            <a:off x="107640" y="1001160"/>
            <a:ext cx="8928360" cy="85428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s-CO" sz="4400" spc="-1" strike="noStrike">
                <a:solidFill>
                  <a:srgbClr val="1f497d"/>
                </a:solidFill>
                <a:latin typeface="Calibri"/>
                <a:ea typeface="Calibri"/>
              </a:rPr>
              <a:t>SU – Proceso preliminar</a:t>
            </a:r>
            <a:endParaRPr b="0" lang="es-CO" sz="4400" spc="-1" strike="noStrike">
              <a:latin typeface="Arial"/>
            </a:endParaRPr>
          </a:p>
        </p:txBody>
      </p:sp>
      <p:sp>
        <p:nvSpPr>
          <p:cNvPr id="103" name="CustomShape 2"/>
          <p:cNvSpPr/>
          <p:nvPr/>
        </p:nvSpPr>
        <p:spPr>
          <a:xfrm>
            <a:off x="393480" y="2046600"/>
            <a:ext cx="8447760" cy="3556800"/>
          </a:xfrm>
          <a:prstGeom prst="rect">
            <a:avLst/>
          </a:prstGeom>
          <a:noFill/>
          <a:ln>
            <a:noFill/>
          </a:ln>
        </p:spPr>
        <p:style>
          <a:lnRef idx="0"/>
          <a:fillRef idx="0"/>
          <a:effectRef idx="0"/>
          <a:fontRef idx="minor"/>
        </p:style>
      </p:sp>
      <p:sp>
        <p:nvSpPr>
          <p:cNvPr id="104" name="CustomShape 3"/>
          <p:cNvSpPr/>
          <p:nvPr/>
        </p:nvSpPr>
        <p:spPr>
          <a:xfrm>
            <a:off x="624960" y="1947240"/>
            <a:ext cx="7846920" cy="3489120"/>
          </a:xfrm>
          <a:prstGeom prst="rect">
            <a:avLst/>
          </a:prstGeom>
          <a:noFill/>
          <a:ln>
            <a:noFill/>
          </a:ln>
        </p:spPr>
        <p:style>
          <a:lnRef idx="0"/>
          <a:fillRef idx="0"/>
          <a:effectRef idx="0"/>
          <a:fontRef idx="minor"/>
        </p:style>
        <p:txBody>
          <a:bodyPr lIns="90000" rIns="90000" tIns="91440" bIns="91440"/>
          <a:p>
            <a:pPr>
              <a:lnSpc>
                <a:spcPct val="100000"/>
              </a:lnSpc>
            </a:pPr>
            <a:r>
              <a:rPr b="0" lang="es-CO" sz="2400" spc="-1" strike="noStrike">
                <a:solidFill>
                  <a:srgbClr val="000000"/>
                </a:solidFill>
                <a:latin typeface="Calibri"/>
                <a:ea typeface="Calibri"/>
              </a:rPr>
              <a:t>Del ingles Starting Up a project</a:t>
            </a:r>
            <a:endParaRPr b="0" lang="es-CO" sz="2400" spc="-1" strike="noStrike">
              <a:latin typeface="Arial"/>
            </a:endParaRPr>
          </a:p>
          <a:p>
            <a:pPr>
              <a:lnSpc>
                <a:spcPct val="100000"/>
              </a:lnSpc>
            </a:pPr>
            <a:endParaRPr b="0" lang="es-CO" sz="2400" spc="-1" strike="noStrike">
              <a:latin typeface="Arial"/>
            </a:endParaRPr>
          </a:p>
          <a:p>
            <a:pPr>
              <a:lnSpc>
                <a:spcPct val="100000"/>
              </a:lnSpc>
            </a:pPr>
            <a:endParaRPr b="0" lang="es-CO" sz="2400" spc="-1" strike="noStrike">
              <a:latin typeface="Arial"/>
            </a:endParaRPr>
          </a:p>
        </p:txBody>
      </p:sp>
      <p:pic>
        <p:nvPicPr>
          <p:cNvPr id="105" name="" descr=""/>
          <p:cNvPicPr/>
          <p:nvPr/>
        </p:nvPicPr>
        <p:blipFill>
          <a:blip r:embed="rId1"/>
          <a:srcRect l="18895" t="21703" r="19683" b="5453"/>
          <a:stretch/>
        </p:blipFill>
        <p:spPr>
          <a:xfrm>
            <a:off x="1728360" y="2520000"/>
            <a:ext cx="5615640" cy="3744000"/>
          </a:xfrm>
          <a:prstGeom prst="rect">
            <a:avLst/>
          </a:prstGeom>
          <a:ln>
            <a:noFill/>
          </a:ln>
        </p:spPr>
      </p:pic>
    </p:spTree>
  </p:cSld>
  <p:timing>
    <p:tnLst>
      <p:par>
        <p:cTn id="17" dur="indefinite" restart="never" nodeType="tmRoot">
          <p:childTnLst>
            <p:seq>
              <p:cTn id="18" dur="indefinite" nodeType="mainSeq"/>
              <p:prevCondLst>
                <p:cond delay="0" evt="onPrev">
                  <p:tgtEl>
                    <p:sldTgt/>
                  </p:tgtEl>
                </p:cond>
              </p:prevCondLst>
              <p:nextCondLst>
                <p:cond delay="0"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176</TotalTime>
  <Application>LibreOffice/6.0.3.2$Linux_X86_64 LibreOffice_project/00m0$Build-2</Applicat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dc:description/>
  <dc:language>es-CO</dc:language>
  <cp:lastModifiedBy/>
  <dcterms:modified xsi:type="dcterms:W3CDTF">2018-08-12T18:35:00Z</dcterms:modified>
  <cp:revision>21</cp:revision>
  <dc:subject/>
  <dc:title/>
</cp:coreProperties>
</file>